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2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4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5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16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7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notesSlides/notesSlide18.xml" ContentType="application/vnd.openxmlformats-officedocument.presentationml.notesSlide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notesSlides/notesSlide19.xml" ContentType="application/vnd.openxmlformats-officedocument.presentationml.notesSlide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20.xml" ContentType="application/vnd.openxmlformats-officedocument.presentationml.notesSl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21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notesSlides/notesSlide22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notesSlides/notesSlide23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notesSlides/notesSlide24.xml" ContentType="application/vnd.openxmlformats-officedocument.presentationml.notesSlide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notesSlides/notesSlide25.xml" ContentType="application/vnd.openxmlformats-officedocument.presentationml.notesSlide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notesSlides/notesSlide26.xml" ContentType="application/vnd.openxmlformats-officedocument.presentationml.notesSlide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notesSlides/notesSlide27.xml" ContentType="application/vnd.openxmlformats-officedocument.presentationml.notesSlide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notesSlides/notesSlide28.xml" ContentType="application/vnd.openxmlformats-officedocument.presentationml.notesSlide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notesSlides/notesSlide29.xml" ContentType="application/vnd.openxmlformats-officedocument.presentationml.notesSlide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290" r:id="rId4"/>
    <p:sldId id="312" r:id="rId5"/>
    <p:sldId id="313" r:id="rId6"/>
    <p:sldId id="314" r:id="rId7"/>
    <p:sldId id="315" r:id="rId8"/>
    <p:sldId id="318" r:id="rId9"/>
    <p:sldId id="316" r:id="rId10"/>
    <p:sldId id="317" r:id="rId11"/>
    <p:sldId id="319" r:id="rId12"/>
    <p:sldId id="321" r:id="rId13"/>
    <p:sldId id="323" r:id="rId14"/>
    <p:sldId id="322" r:id="rId15"/>
    <p:sldId id="324" r:id="rId16"/>
    <p:sldId id="325" r:id="rId17"/>
    <p:sldId id="326" r:id="rId18"/>
    <p:sldId id="292" r:id="rId19"/>
    <p:sldId id="299" r:id="rId20"/>
    <p:sldId id="327" r:id="rId21"/>
    <p:sldId id="298" r:id="rId22"/>
    <p:sldId id="328" r:id="rId23"/>
    <p:sldId id="301" r:id="rId24"/>
    <p:sldId id="329" r:id="rId25"/>
    <p:sldId id="305" r:id="rId26"/>
    <p:sldId id="330" r:id="rId27"/>
    <p:sldId id="331" r:id="rId28"/>
    <p:sldId id="332" r:id="rId29"/>
    <p:sldId id="333" r:id="rId30"/>
    <p:sldId id="302" r:id="rId31"/>
    <p:sldId id="334" r:id="rId32"/>
    <p:sldId id="335" r:id="rId33"/>
    <p:sldId id="304" r:id="rId34"/>
    <p:sldId id="336" r:id="rId35"/>
    <p:sldId id="337" r:id="rId36"/>
    <p:sldId id="339" r:id="rId37"/>
    <p:sldId id="303" r:id="rId38"/>
    <p:sldId id="340" r:id="rId39"/>
    <p:sldId id="342" r:id="rId40"/>
    <p:sldId id="341" r:id="rId41"/>
    <p:sldId id="300" r:id="rId42"/>
    <p:sldId id="306" r:id="rId43"/>
    <p:sldId id="309" r:id="rId44"/>
    <p:sldId id="310" r:id="rId45"/>
    <p:sldId id="343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291" r:id="rId54"/>
    <p:sldId id="293" r:id="rId55"/>
    <p:sldId id="320" r:id="rId56"/>
    <p:sldId id="294" r:id="rId57"/>
    <p:sldId id="295" r:id="rId58"/>
    <p:sldId id="29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FFF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1" autoAdjust="0"/>
    <p:restoredTop sz="86172" autoAdjust="0"/>
  </p:normalViewPr>
  <p:slideViewPr>
    <p:cSldViewPr snapToGrid="0">
      <p:cViewPr varScale="1">
        <p:scale>
          <a:sx n="129" d="100"/>
          <a:sy n="129" d="100"/>
        </p:scale>
        <p:origin x="1878" y="330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8.8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9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9.2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9.2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9.3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9.3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9.3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55.7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41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55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55.7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55.7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55.7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55.7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55.7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55.7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5:20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00.1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00.1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00.1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00.1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00.1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00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00.1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00.1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1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2337 24575,'2'-26'0,"2"0"0,0 0 0,2 1 0,1 0 0,0 0 0,16-31 0,-10 22 0,-4 6 0,-1 0 0,-2-1 0,0 0 0,2-55 0,-8-125 0,-3 89 0,4 107 0,-1 0 0,-1 0 0,0 0 0,-1 0 0,0 0 0,-1 0 0,0 1 0,-1-1 0,-5-11 0,-11-28 0,3-1 0,-15-76 0,12 43 0,11 50 0,5 13 0,-2 1 0,0 0 0,-2 1 0,0-1 0,-13-21 0,13 28 0,1-1 0,0 0 0,-4-19 0,-8-19 0,14 41 0,2 0 0,0-1 0,0 1 0,1-1 0,0-24 0,-6-32 0,2 22 0,2-1 0,1 1 0,6-65 0,0 11 0,-3-124-1365,0 206-5461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2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24575,'7'0'0,"5"0"0,5 0 0,2 0 0,2 0 0,0 0 0,0 0 0,4 0 0,0 0 0,0 0 0,-1 0 0,-1 0 0,-2 0 0,-4 0-8191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3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1 217 24575,'1'-5'0,"0"1"0,1 0 0,0 0 0,0-1 0,0 1 0,1 0 0,-1 1 0,1-1 0,0 0 0,0 1 0,0-1 0,0 1 0,5-3 0,12-17 0,50-86 0,-69 108 0,-1-1 0,1 1 0,0-1 0,-1 1 0,1 0 0,0-1 0,0 1 0,0 0 0,0-1 0,0 1 0,0 0 0,0 0 0,0 0 0,0 0 0,1 0 0,-1 0 0,0 0 0,1 0 0,-1 0 0,1 1 0,-1-1 0,1 1 0,-1-1 0,1 1 0,-1-1 0,1 1 0,-1 0 0,1 0 0,0 0 0,-1 0 0,1 0 0,-1 0 0,1 0 0,-1 1 0,1-1 0,0 0 0,-1 1 0,1-1 0,-1 1 0,0 0 0,1 0 0,-1-1 0,1 1 0,-1 0 0,0 0 0,0 0 0,2 2 0,3 3 0,-1 0 0,1 0 0,-1 1 0,-1 0 0,1 0 0,-1 0 0,5 13 0,29 70-1365,-34-73-5461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37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2698 24575,'4'-1'0,"-1"0"0,1 0 0,-1 0 0,1-1 0,0 1 0,-1-1 0,0 0 0,0 0 0,1 0 0,-1 0 0,0-1 0,-1 0 0,1 1 0,0-1 0,2-4 0,35-48 0,-29 36 0,0-1 0,-2 1 0,0-1 0,-1-1 0,8-35 0,12-94 0,-21 115 0,-3 20 0,-1 0 0,-1 0 0,1-19 0,-4-54 0,2-72 0,1 133 0,2-17 0,-4-87 0,-7 40 0,2 62 0,-3-25 0,2-248 0,26 213 0,-18 70 0,1 0 0,1 0 0,1 1 0,12-32 0,-4 24 0,-6 14 0,-1-1 0,0 1 0,-1-1 0,4-16 0,32-80 0,-22 52 0,-15 45 0,1 0 0,-1 0 0,-1 0 0,2-19 0,-2 1 0,-1-1 0,-2 0 0,-5-34 0,-32-55 0,20 68 0,14 45 0,0-1 0,0 0 0,0 0 0,1-1 0,1 1 0,-1 0 0,0-14 0,-2-74 0,2 54 0,2-60 0,1 99-93,7-45-1179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0 237 24438,'217'0'0,"-285"-237"0,-81 474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11.2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11.2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11.2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11.2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11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11.2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11.2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11.2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1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2337 24575,'2'-26'0,"2"0"0,0 0 0,2 1 0,1 0 0,0 0 0,16-31 0,-10 22 0,-4 6 0,-1 0 0,-2-1 0,0 0 0,2-55 0,-8-125 0,-3 89 0,4 107 0,-1 0 0,-1 0 0,0 0 0,-1 0 0,0 0 0,-1 0 0,0 1 0,-1-1 0,-5-11 0,-11-28 0,3-1 0,-15-76 0,12 43 0,11 50 0,5 13 0,-2 1 0,0 0 0,-2 1 0,0-1 0,-13-21 0,13 28 0,1-1 0,0 0 0,-4-19 0,-8-19 0,14 41 0,2 0 0,0-1 0,0 1 0,1-1 0,0-24 0,-6-32 0,2 22 0,2-1 0,1 1 0,6-65 0,0 11 0,-3-124-1365,0 206-5461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2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24575,'7'0'0,"5"0"0,5 0 0,2 0 0,2 0 0,0 0 0,0 0 0,4 0 0,0 0 0,0 0 0,-1 0 0,-1 0 0,-2 0 0,-4 0-8191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3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1 217 24575,'1'-5'0,"0"1"0,1 0 0,0 0 0,0-1 0,0 1 0,1 0 0,-1 1 0,1-1 0,0 0 0,0 1 0,0-1 0,0 1 0,5-3 0,12-17 0,50-86 0,-69 108 0,-1-1 0,1 1 0,0-1 0,-1 1 0,1 0 0,0-1 0,0 1 0,0 0 0,0-1 0,0 1 0,0 0 0,0 0 0,0 0 0,0 0 0,1 0 0,-1 0 0,0 0 0,1 0 0,-1 0 0,1 1 0,-1-1 0,1 1 0,-1-1 0,1 1 0,-1-1 0,1 1 0,-1 0 0,1 0 0,0 0 0,-1 0 0,1 0 0,-1 0 0,1 0 0,-1 1 0,1-1 0,0 0 0,-1 1 0,1-1 0,-1 1 0,0 0 0,1 0 0,-1-1 0,1 1 0,-1 0 0,0 0 0,0 0 0,2 2 0,3 3 0,-1 0 0,1 0 0,-1 1 0,-1 0 0,1 0 0,-1 0 0,5 13 0,29 70-1365,-34-73-5461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37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2698 24575,'4'-1'0,"-1"0"0,1 0 0,-1 0 0,1-1 0,0 1 0,-1-1 0,0 0 0,0 0 0,1 0 0,-1 0 0,0-1 0,-1 0 0,1 1 0,0-1 0,2-4 0,35-48 0,-29 36 0,0-1 0,-2 1 0,0-1 0,-1-1 0,8-35 0,12-94 0,-21 115 0,-3 20 0,-1 0 0,-1 0 0,1-19 0,-4-54 0,2-72 0,1 133 0,2-17 0,-4-87 0,-7 40 0,2 62 0,-3-25 0,2-248 0,26 213 0,-18 70 0,1 0 0,1 0 0,1 1 0,12-32 0,-4 24 0,-6 14 0,-1-1 0,0 1 0,-1-1 0,4-16 0,32-80 0,-22 52 0,-15 45 0,1 0 0,-1 0 0,-1 0 0,2-19 0,-2 1 0,-1-1 0,-2 0 0,-5-34 0,-32-55 0,20 68 0,14 45 0,0-1 0,0 0 0,0 0 0,1-1 0,1 1 0,-1 0 0,0-14 0,-2-74 0,2 54 0,2-60 0,1 99-93,7-45-1179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0 237 24438,'217'0'0,"-285"-237"0,-81 474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22.1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22.1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22.1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22.1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22.1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22.1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22.1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22.1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1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2337 24575,'2'-26'0,"2"0"0,0 0 0,2 1 0,1 0 0,0 0 0,16-31 0,-10 22 0,-4 6 0,-1 0 0,-2-1 0,0 0 0,2-55 0,-8-125 0,-3 89 0,4 107 0,-1 0 0,-1 0 0,0 0 0,-1 0 0,0 0 0,-1 0 0,0 1 0,-1-1 0,-5-11 0,-11-28 0,3-1 0,-15-76 0,12 43 0,11 50 0,5 13 0,-2 1 0,0 0 0,-2 1 0,0-1 0,-13-21 0,13 28 0,1-1 0,0 0 0,-4-19 0,-8-19 0,14 41 0,2 0 0,0-1 0,0 1 0,1-1 0,0-24 0,-6-32 0,2 22 0,2-1 0,1 1 0,6-65 0,0 11 0,-3-124-1365,0 206-5461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2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24575,'7'0'0,"5"0"0,5 0 0,2 0 0,2 0 0,0 0 0,0 0 0,4 0 0,0 0 0,0 0 0,-1 0 0,-1 0 0,-2 0 0,-4 0-8191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3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1 217 24575,'1'-5'0,"0"1"0,1 0 0,0 0 0,0-1 0,0 1 0,1 0 0,-1 1 0,1-1 0,0 0 0,0 1 0,0-1 0,0 1 0,5-3 0,12-17 0,50-86 0,-69 108 0,-1-1 0,1 1 0,0-1 0,-1 1 0,1 0 0,0-1 0,0 1 0,0 0 0,0-1 0,0 1 0,0 0 0,0 0 0,0 0 0,0 0 0,1 0 0,-1 0 0,0 0 0,1 0 0,-1 0 0,1 1 0,-1-1 0,1 1 0,-1-1 0,1 1 0,-1-1 0,1 1 0,-1 0 0,1 0 0,0 0 0,-1 0 0,1 0 0,-1 0 0,1 0 0,-1 1 0,1-1 0,0 0 0,-1 1 0,1-1 0,-1 1 0,0 0 0,1 0 0,-1-1 0,1 1 0,-1 0 0,0 0 0,0 0 0,2 2 0,3 3 0,-1 0 0,1 0 0,-1 1 0,-1 0 0,1 0 0,-1 0 0,5 13 0,29 70-1365,-34-73-5461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37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2698 24575,'4'-1'0,"-1"0"0,1 0 0,-1 0 0,1-1 0,0 1 0,-1-1 0,0 0 0,0 0 0,1 0 0,-1 0 0,0-1 0,-1 0 0,1 1 0,0-1 0,2-4 0,35-48 0,-29 36 0,0-1 0,-2 1 0,0-1 0,-1-1 0,8-35 0,12-94 0,-21 115 0,-3 20 0,-1 0 0,-1 0 0,1-19 0,-4-54 0,2-72 0,1 133 0,2-17 0,-4-87 0,-7 40 0,2 62 0,-3-25 0,2-248 0,26 213 0,-18 70 0,1 0 0,1 0 0,1 1 0,12-32 0,-4 24 0,-6 14 0,-1-1 0,0 1 0,-1-1 0,4-16 0,32-80 0,-22 52 0,-15 45 0,1 0 0,-1 0 0,-1 0 0,2-19 0,-2 1 0,-1-1 0,-2 0 0,-5-34 0,-32-55 0,20 68 0,14 45 0,0-1 0,0 0 0,0 0 0,1-1 0,1 1 0,-1 0 0,0-14 0,-2-74 0,2 54 0,2-60 0,1 99-93,7-45-1179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0 237 24438,'217'0'0,"-285"-237"0,-81 474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8.8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34.1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34.1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34.1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34.1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34.2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34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34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34.2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9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1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2337 24575,'2'-26'0,"2"0"0,0 0 0,2 1 0,1 0 0,0 0 0,16-31 0,-10 22 0,-4 6 0,-1 0 0,-2-1 0,0 0 0,2-55 0,-8-125 0,-3 89 0,4 107 0,-1 0 0,-1 0 0,0 0 0,-1 0 0,0 0 0,-1 0 0,0 1 0,-1-1 0,-5-11 0,-11-28 0,3-1 0,-15-76 0,12 43 0,11 50 0,5 13 0,-2 1 0,0 0 0,-2 1 0,0-1 0,-13-21 0,13 28 0,1-1 0,0 0 0,-4-19 0,-8-19 0,14 41 0,2 0 0,0-1 0,0 1 0,1-1 0,0-24 0,-6-32 0,2 22 0,2-1 0,1 1 0,6-65 0,0 11 0,-3-124-1365,0 206-5461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2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24575,'7'0'0,"5"0"0,5 0 0,2 0 0,2 0 0,0 0 0,0 0 0,4 0 0,0 0 0,0 0 0,-1 0 0,-1 0 0,-2 0 0,-4 0-8191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3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1 217 24575,'1'-5'0,"0"1"0,1 0 0,0 0 0,0-1 0,0 1 0,1 0 0,-1 1 0,1-1 0,0 0 0,0 1 0,0-1 0,0 1 0,5-3 0,12-17 0,50-86 0,-69 108 0,-1-1 0,1 1 0,0-1 0,-1 1 0,1 0 0,0-1 0,0 1 0,0 0 0,0-1 0,0 1 0,0 0 0,0 0 0,0 0 0,0 0 0,1 0 0,-1 0 0,0 0 0,1 0 0,-1 0 0,1 1 0,-1-1 0,1 1 0,-1-1 0,1 1 0,-1-1 0,1 1 0,-1 0 0,1 0 0,0 0 0,-1 0 0,1 0 0,-1 0 0,1 0 0,-1 1 0,1-1 0,0 0 0,-1 1 0,1-1 0,-1 1 0,0 0 0,1 0 0,-1-1 0,1 1 0,-1 0 0,0 0 0,0 0 0,2 2 0,3 3 0,-1 0 0,1 0 0,-1 1 0,-1 0 0,1 0 0,-1 0 0,5 13 0,29 70-1365,-34-73-5461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37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2698 24575,'4'-1'0,"-1"0"0,1 0 0,-1 0 0,1-1 0,0 1 0,-1-1 0,0 0 0,0 0 0,1 0 0,-1 0 0,0-1 0,-1 0 0,1 1 0,0-1 0,2-4 0,35-48 0,-29 36 0,0-1 0,-2 1 0,0-1 0,-1-1 0,8-35 0,12-94 0,-21 115 0,-3 20 0,-1 0 0,-1 0 0,1-19 0,-4-54 0,2-72 0,1 133 0,2-17 0,-4-87 0,-7 40 0,2 62 0,-3-25 0,2-248 0,26 213 0,-18 70 0,1 0 0,1 0 0,1 1 0,12-32 0,-4 24 0,-6 14 0,-1-1 0,0 1 0,-1-1 0,4-16 0,32-80 0,-22 52 0,-15 45 0,1 0 0,-1 0 0,-1 0 0,2-19 0,-2 1 0,-1-1 0,-2 0 0,-5-34 0,-32-55 0,20 68 0,14 45 0,0-1 0,0 0 0,0 0 0,1-1 0,1 1 0,-1 0 0,0-14 0,-2-74 0,2 54 0,2-60 0,1 99-93,7-45-1179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0 237 24438,'217'0'0,"-285"-237"0,-81 474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32:53.6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0.2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41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0.2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0.2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0.2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0.2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0.2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0.2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0.2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1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2337 24575,'2'-26'0,"2"0"0,0 0 0,2 1 0,1 0 0,0 0 0,16-31 0,-10 22 0,-4 6 0,-1 0 0,-2-1 0,0 0 0,2-55 0,-8-125 0,-3 89 0,4 107 0,-1 0 0,-1 0 0,0 0 0,-1 0 0,0 0 0,-1 0 0,0 1 0,-1-1 0,-5-11 0,-11-28 0,3-1 0,-15-76 0,12 43 0,11 50 0,5 13 0,-2 1 0,0 0 0,-2 1 0,0-1 0,-13-21 0,13 28 0,1-1 0,0 0 0,-4-19 0,-8-19 0,14 41 0,2 0 0,0-1 0,0 1 0,1-1 0,0-24 0,-6-32 0,2 22 0,2-1 0,1 1 0,6-65 0,0 11 0,-3-124-1365,0 206-5461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2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24575,'7'0'0,"5"0"0,5 0 0,2 0 0,2 0 0,0 0 0,0 0 0,4 0 0,0 0 0,0 0 0,-1 0 0,-1 0 0,-2 0 0,-4 0-8191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3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1 217 24575,'1'-5'0,"0"1"0,1 0 0,0 0 0,0-1 0,0 1 0,1 0 0,-1 1 0,1-1 0,0 0 0,0 1 0,0-1 0,0 1 0,5-3 0,12-17 0,50-86 0,-69 108 0,-1-1 0,1 1 0,0-1 0,-1 1 0,1 0 0,0-1 0,0 1 0,0 0 0,0-1 0,0 1 0,0 0 0,0 0 0,0 0 0,0 0 0,1 0 0,-1 0 0,0 0 0,1 0 0,-1 0 0,1 1 0,-1-1 0,1 1 0,-1-1 0,1 1 0,-1-1 0,1 1 0,-1 0 0,1 0 0,0 0 0,-1 0 0,1 0 0,-1 0 0,1 0 0,-1 1 0,1-1 0,0 0 0,-1 1 0,1-1 0,-1 1 0,0 0 0,1 0 0,-1-1 0,1 1 0,-1 0 0,0 0 0,0 0 0,2 2 0,3 3 0,-1 0 0,1 0 0,-1 1 0,-1 0 0,1 0 0,-1 0 0,5 13 0,29 70-1365,-34-73-5461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9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5:20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37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2698 24575,'4'-1'0,"-1"0"0,1 0 0,-1 0 0,1-1 0,0 1 0,-1-1 0,0 0 0,0 0 0,1 0 0,-1 0 0,0-1 0,-1 0 0,1 1 0,0-1 0,2-4 0,35-48 0,-29 36 0,0-1 0,-2 1 0,0-1 0,-1-1 0,8-35 0,12-94 0,-21 115 0,-3 20 0,-1 0 0,-1 0 0,1-19 0,-4-54 0,2-72 0,1 133 0,2-17 0,-4-87 0,-7 40 0,2 62 0,-3-25 0,2-248 0,26 213 0,-18 70 0,1 0 0,1 0 0,1 1 0,12-32 0,-4 24 0,-6 14 0,-1-1 0,0 1 0,-1-1 0,4-16 0,32-80 0,-22 52 0,-15 45 0,1 0 0,-1 0 0,-1 0 0,2-19 0,-2 1 0,-1-1 0,-2 0 0,-5-34 0,-32-55 0,20 68 0,14 45 0,0-1 0,0 0 0,0 0 0,1-1 0,1 1 0,-1 0 0,0-14 0,-2-74 0,2 54 0,2-60 0,1 99-93,7-45-1179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0 237 24438,'217'0'0,"-285"-237"0,-81 474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2.8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2.8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2.8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2.8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9:57.0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9:57.0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9:57.0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9:57.0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9:57.0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9:57.0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9:57.0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9:57.0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1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2337 24575,'2'-26'0,"2"0"0,0 0 0,2 1 0,1 0 0,0 0 0,16-31 0,-10 22 0,-4 6 0,-1 0 0,-2-1 0,0 0 0,2-55 0,-8-125 0,-3 89 0,4 107 0,-1 0 0,-1 0 0,0 0 0,-1 0 0,0 0 0,-1 0 0,0 1 0,-1-1 0,-5-11 0,-11-28 0,3-1 0,-15-76 0,12 43 0,11 50 0,5 13 0,-2 1 0,0 0 0,-2 1 0,0-1 0,-13-21 0,13 28 0,1-1 0,0 0 0,-4-19 0,-8-19 0,14 41 0,2 0 0,0-1 0,0 1 0,1-1 0,0-24 0,-6-32 0,2 22 0,2-1 0,1 1 0,6-65 0,0 11 0,-3-124-1365,0 206-5461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2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24575,'7'0'0,"5"0"0,5 0 0,2 0 0,2 0 0,0 0 0,0 0 0,4 0 0,0 0 0,0 0 0,-1 0 0,-1 0 0,-2 0 0,-4 0-8191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3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1 217 24575,'1'-5'0,"0"1"0,1 0 0,0 0 0,0-1 0,0 1 0,1 0 0,-1 1 0,1-1 0,0 0 0,0 1 0,0-1 0,0 1 0,5-3 0,12-17 0,50-86 0,-69 108 0,-1-1 0,1 1 0,0-1 0,-1 1 0,1 0 0,0-1 0,0 1 0,0 0 0,0-1 0,0 1 0,0 0 0,0 0 0,0 0 0,0 0 0,1 0 0,-1 0 0,0 0 0,1 0 0,-1 0 0,1 1 0,-1-1 0,1 1 0,-1-1 0,1 1 0,-1-1 0,1 1 0,-1 0 0,1 0 0,0 0 0,-1 0 0,1 0 0,-1 0 0,1 0 0,-1 1 0,1-1 0,0 0 0,-1 1 0,1-1 0,-1 1 0,0 0 0,1 0 0,-1-1 0,1 1 0,-1 0 0,0 0 0,0 0 0,2 2 0,3 3 0,-1 0 0,1 0 0,-1 1 0,-1 0 0,1 0 0,-1 0 0,5 13 0,29 70-1365,-34-73-5461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37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2698 24575,'4'-1'0,"-1"0"0,1 0 0,-1 0 0,1-1 0,0 1 0,-1-1 0,0 0 0,0 0 0,1 0 0,-1 0 0,0-1 0,-1 0 0,1 1 0,0-1 0,2-4 0,35-48 0,-29 36 0,0-1 0,-2 1 0,0-1 0,-1-1 0,8-35 0,12-94 0,-21 115 0,-3 20 0,-1 0 0,-1 0 0,1-19 0,-4-54 0,2-72 0,1 133 0,2-17 0,-4-87 0,-7 40 0,2 62 0,-3-25 0,2-248 0,26 213 0,-18 70 0,1 0 0,1 0 0,1 1 0,12-32 0,-4 24 0,-6 14 0,-1-1 0,0 1 0,-1-1 0,4-16 0,32-80 0,-22 52 0,-15 45 0,1 0 0,-1 0 0,-1 0 0,2-19 0,-2 1 0,-1-1 0,-2 0 0,-5-34 0,-32-55 0,20 68 0,14 45 0,0-1 0,0 0 0,0 0 0,1-1 0,1 1 0,-1 0 0,0-14 0,-2-74 0,2 54 0,2-60 0,1 99-93,7-45-1179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0 237 24438,'217'0'0,"-285"-237"0,-81 474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6.1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6.1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6.1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6.2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20:00.0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20:00.0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20:00.0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20:00.0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4.3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4.3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4.3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4.3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4.3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4.3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4.3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7:44.3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8.8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9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41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5:20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3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3.0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3.0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3.0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8.5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8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8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8.8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8.5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1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2337 24575,'2'-26'0,"2"0"0,0 0 0,2 1 0,1 0 0,0 0 0,16-31 0,-10 22 0,-4 6 0,-1 0 0,-2-1 0,0 0 0,2-55 0,-8-125 0,-3 89 0,4 107 0,-1 0 0,-1 0 0,0 0 0,-1 0 0,0 0 0,-1 0 0,0 1 0,-1-1 0,-5-11 0,-11-28 0,3-1 0,-15-76 0,12 43 0,11 50 0,5 13 0,-2 1 0,0 0 0,-2 1 0,0-1 0,-13-21 0,13 28 0,1-1 0,0 0 0,-4-19 0,-8-19 0,14 41 0,2 0 0,0-1 0,0 1 0,1-1 0,0-24 0,-6-32 0,2 22 0,2-1 0,1 1 0,6-65 0,0 11 0,-3-124-1365,0 206-5461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2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24575,'7'0'0,"5"0"0,5 0 0,2 0 0,2 0 0,0 0 0,0 0 0,4 0 0,0 0 0,0 0 0,-1 0 0,-1 0 0,-2 0 0,-4 0-8191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3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1 217 24575,'1'-5'0,"0"1"0,1 0 0,0 0 0,0-1 0,0 1 0,1 0 0,-1 1 0,1-1 0,0 0 0,0 1 0,0-1 0,0 1 0,5-3 0,12-17 0,50-86 0,-69 108 0,-1-1 0,1 1 0,0-1 0,-1 1 0,1 0 0,0-1 0,0 1 0,0 0 0,0-1 0,0 1 0,0 0 0,0 0 0,0 0 0,0 0 0,1 0 0,-1 0 0,0 0 0,1 0 0,-1 0 0,1 1 0,-1-1 0,1 1 0,-1-1 0,1 1 0,-1-1 0,1 1 0,-1 0 0,1 0 0,0 0 0,-1 0 0,1 0 0,-1 0 0,1 0 0,-1 1 0,1-1 0,0 0 0,-1 1 0,1-1 0,-1 1 0,0 0 0,1 0 0,-1-1 0,1 1 0,-1 0 0,0 0 0,0 0 0,2 2 0,3 3 0,-1 0 0,1 0 0,-1 1 0,-1 0 0,1 0 0,-1 0 0,5 13 0,29 70-1365,-34-73-5461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37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2698 24575,'4'-1'0,"-1"0"0,1 0 0,-1 0 0,1-1 0,0 1 0,-1-1 0,0 0 0,0 0 0,1 0 0,-1 0 0,0-1 0,-1 0 0,1 1 0,0-1 0,2-4 0,35-48 0,-29 36 0,0-1 0,-2 1 0,0-1 0,-1-1 0,8-35 0,12-94 0,-21 115 0,-3 20 0,-1 0 0,-1 0 0,1-19 0,-4-54 0,2-72 0,1 133 0,2-17 0,-4-87 0,-7 40 0,2 62 0,-3-25 0,2-248 0,26 213 0,-18 70 0,1 0 0,1 0 0,1 1 0,12-32 0,-4 24 0,-6 14 0,-1-1 0,0 1 0,-1-1 0,4-16 0,32-80 0,-22 52 0,-15 45 0,1 0 0,-1 0 0,-1 0 0,2-19 0,-2 1 0,-1-1 0,-2 0 0,-5-34 0,-32-55 0,20 68 0,14 45 0,0-1 0,0 0 0,0 0 0,1-1 0,1 1 0,-1 0 0,0-14 0,-2-74 0,2 54 0,2-60 0,1 99-93,7-45-1179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0 237 24438,'217'0'0,"-285"-237"0,-81 474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3:31.1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1442 2533 24575,'2'-8'0,"3"0"0,-1 0 0,0 0 0,2 0 0,8-10 0,-5 8 0,8-15 0,-2-1 0,16-40 0,-6 13 0,-14 30 0,-1 3 0,0-1 0,6-28 0,-6-4 0,-4-106 0,-2 10 0,6-188 0,-11 237 0,-8-27 0,5 100 0,-3 0 0,-1 1 0,0 0 0,-25-41 0,10 17 0,17 38 0,2-1 0,-3 1 0,-1 0 0,1 0 0,-1 1 0,-2-1 0,-12-11 0,-54-51 0,69 68 0,0-1 0,0 1 0,-2 0 0,0 1 0,-15-9 0,11 7 0,-62-44 0,-11-12 0,-34-29 0,-107-76 0,13 12 0,193 144 0,-1 0 0,0 1 0,-1 0 0,-48-15 0,-3-2 0,-88-32 0,68 21 0,54 21-43,34 16-40,-1 0 1,2 0-1,-1-1 1,0 1-1,0-1 0,2 0 1,-2 0-1,2 0 0,-2-1 1,2 1-1,0-1 0,-1 0 1,2 0-1,-1 0 1,-3-5-1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3:31.1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1 176 24575,'77'1'0,"83"-2"0,-159 1 0,-1 0 0,0 0 0,2 0 0,-2 0 0,1 0 0,-1 0 0,0 0 0,1 0 0,-1 0 0,2 0 0,-2 0 0,0-1 0,1 1 0,-1 0 0,0 0 0,2 0 0,-2-1 0,0 1 0,1 0 0,-1 0 0,0-1 0,2 1 0,-2 0 0,0-1 0,0 1 0,1 0 0,-1-1 0,0 1 0,0 0 0,0-1 0,1 1 0,-1-1 0,0 1 0,0 0 0,0-1 0,0 1 0,0-1 0,0 1 0,0-1 0,-12-19 0,-34-17 0,44 36 0,-2-3 0,1 1 0,0-1 0,0 0 0,0 0 0,1 0 0,-1 0 0,1 0 0,1-1 0,-3-7 0,4 9 0,0 0 0,-2 0 0,2 0 0,-1 0 0,-1 0 0,1 0 0,-1 0 0,1 0 0,-1 1 0,1-1 0,-2 0 0,0 1 0,2-1 0,-2 1 0,0 0 0,0-1 0,0 1 0,1 0 0,-3 0 0,2 0 0,-1 1 0,-3-3 0,5 5 0,0-1 0,0 0 0,1 1 0,-2-1 0,1 1 0,1 0 0,0-1 0,-1 1 0,-1 0 0,2 0 0,-1 0 0,1 0 0,-1 0 0,1 0 0,0 0 0,1 0 0,-2 0 0,1 0 0,-1 0 0,2 0 0,-1 1 0,1-1 0,-2 0 0,2 1 0,-1-1 0,1 0 0,0 3 0,-19 39 0,18-38-24,0 0 0,-2-1 1,0 1-1,0-1 0,0 1 0,-7 6 0,1 0-1174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3:31.1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940 2934 24575,'3'-7'0,"2"2"0,0-2 0,1 2 0,1-1 0,-1 0 0,1 1 0,1-1 0,3 1 0,-4 0 0,4-1 0,12-3 0,37-26 0,141-136 0,-170 134 0,-5 0 0,26-61 0,-21 37 0,-28 58 0,20-44 0,19-71 0,-24 15 0,-20-117 0,-3 177 0,-24-189 0,-8 161 0,-12-132 0,41 145 0,-36-135 0,-6 73 0,-30-61 0,61 155 0,-1 1 0,-4-1 0,-2 1 0,-42-26 0,-54-30 0,93 64 0,1 1 0,-6 0 0,-70-28 0,-53-26 0,-7-14 0,37 13 0,93 49 0,5 1 0,0-2 0,6 1 0,-29-38 0,34 38 25,-1 1 0,-30-23-1,2 0-1463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6:03:31.1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29 233 24575,'429'0'0,"-426"-1"0,0 1 0,-1 0 0,1-1 0,-1 1 0,1 0 0,-3-2 0,3 2 0,-1-1 0,1 1 0,-3-1 0,2 0 0,1 1 0,0-1 0,-3 0 0,2 1 0,-2-1 0,3 0 0,-3 0 0,3 0 0,-3 0 0,2 1 0,-2-1 0,0 0 0,0 0 0,3-1 0,-3 1 0,0 0 0,0 0 0,0 0 0,0 0 0,0 0 0,0 0 0,0 0 0,0 0 0,0 0 0,-3 0 0,3 1 0,0-1 0,-2 0 0,2-1 0,0 1 0,-3 0 0,0-1 0,-54-51 0,49 46 0,-26-30 0,-26-23 0,58 57 0,-3 0 0,-1 0 0,4 1 0,-3 0 0,-1-2 0,1 2 0,0 0 0,0 0 0,-3 0 0,3 0 0,0 1 0,-3-1 0,0 0 0,3 0 0,-3 1 0,-10-2 0,15 4 0,0-1 0,3 0 0,-2 1 0,2-1 0,-3 0 0,3 1 0,-2-1 0,2 1 0,-3-1 0,3 1 0,-3-1 0,3 1 0,0-1 0,-2 2 0,2-2 0,0 1 0,0-1 0,-3 1 0,3 0 0,0-1 0,0 1 0,0-1 0,-2 1 0,2 0 0,0-1 0,0 1 0,0 0 0,2 0 0,-12 32 0,7-22 0,-2-2 0,-3-1 0,0 1 0,-2-1 0,2 0 0,-5 1 0,3-2 0,-3 1 0,-24 10 0,-20 15 0,36-23-1365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9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8.8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9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41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5:20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3.0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3.0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41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3.0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3.0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8.5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8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8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9:38.5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1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2337 24575,'2'-26'0,"2"0"0,0 0 0,2 1 0,1 0 0,0 0 0,16-31 0,-10 22 0,-4 6 0,-1 0 0,-2-1 0,0 0 0,2-55 0,-8-125 0,-3 89 0,4 107 0,-1 0 0,-1 0 0,0 0 0,-1 0 0,0 0 0,-1 0 0,0 1 0,-1-1 0,-5-11 0,-11-28 0,3-1 0,-15-76 0,12 43 0,11 50 0,5 13 0,-2 1 0,0 0 0,-2 1 0,0-1 0,-13-21 0,13 28 0,1-1 0,0 0 0,-4-19 0,-8-19 0,14 41 0,2 0 0,0-1 0,0 1 0,1-1 0,0-24 0,-6-32 0,2 22 0,2-1 0,1 1 0,6-65 0,0 11 0,-3-124-1365,0 206-5461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2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24575,'7'0'0,"5"0"0,5 0 0,2 0 0,2 0 0,0 0 0,0 0 0,4 0 0,0 0 0,0 0 0,-1 0 0,-1 0 0,-2 0 0,-4 0-8191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03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1 217 24575,'1'-5'0,"0"1"0,1 0 0,0 0 0,0-1 0,0 1 0,1 0 0,-1 1 0,1-1 0,0 0 0,0 1 0,0-1 0,0 1 0,5-3 0,12-17 0,50-86 0,-69 108 0,-1-1 0,1 1 0,0-1 0,-1 1 0,1 0 0,0-1 0,0 1 0,0 0 0,0-1 0,0 1 0,0 0 0,0 0 0,0 0 0,0 0 0,1 0 0,-1 0 0,0 0 0,1 0 0,-1 0 0,1 1 0,-1-1 0,1 1 0,-1-1 0,1 1 0,-1-1 0,1 1 0,-1 0 0,1 0 0,0 0 0,-1 0 0,1 0 0,-1 0 0,1 0 0,-1 1 0,1-1 0,0 0 0,-1 1 0,1-1 0,-1 1 0,0 0 0,1 0 0,-1-1 0,1 1 0,-1 0 0,0 0 0,0 0 0,2 2 0,3 3 0,-1 0 0,1 0 0,-1 1 0,-1 0 0,1 0 0,-1 0 0,5 13 0,29 70-1365,-34-73-5461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37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2698 24575,'4'-1'0,"-1"0"0,1 0 0,-1 0 0,1-1 0,0 1 0,-1-1 0,0 0 0,0 0 0,1 0 0,-1 0 0,0-1 0,-1 0 0,1 1 0,0-1 0,2-4 0,35-48 0,-29 36 0,0-1 0,-2 1 0,0-1 0,-1-1 0,8-35 0,12-94 0,-21 115 0,-3 20 0,-1 0 0,-1 0 0,1-19 0,-4-54 0,2-72 0,1 133 0,2-17 0,-4-87 0,-7 40 0,2 62 0,-3-25 0,2-248 0,26 213 0,-18 70 0,1 0 0,1 0 0,1 1 0,12-32 0,-4 24 0,-6 14 0,-1-1 0,0 1 0,-1-1 0,4-16 0,32-80 0,-22 52 0,-15 45 0,1 0 0,-1 0 0,-1 0 0,2-19 0,-2 1 0,-1-1 0,-2 0 0,-5-34 0,-32-55 0,20 68 0,14 45 0,0-1 0,0 0 0,0 0 0,1-1 0,1 1 0,-1 0 0,0-14 0,-2-74 0,2 54 0,2-60 0,1 99-93,7-45-1179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5:20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0 237 24438,'217'0'0,"-285"-237"0,-81 474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49.3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1442 2533 24575,'2'-8'0,"3"0"0,-1 0 0,0 0 0,2 0 0,8-10 0,-5 8 0,8-15 0,-2-1 0,16-40 0,-6 13 0,-14 30 0,-1 3 0,0-1 0,6-28 0,-6-4 0,-4-106 0,-2 10 0,6-188 0,-11 237 0,-8-27 0,5 100 0,-3 0 0,-1 1 0,0 0 0,-25-41 0,10 17 0,17 38 0,2-1 0,-3 1 0,-1 0 0,1 0 0,-1 1 0,-2-1 0,-12-11 0,-54-51 0,69 68 0,0-1 0,0 1 0,-2 0 0,0 1 0,-15-9 0,11 7 0,-62-44 0,-11-12 0,-34-29 0,-107-76 0,13 12 0,193 144 0,-1 0 0,0 1 0,-1 0 0,-48-15 0,-3-2 0,-88-32 0,68 21 0,54 21-43,34 16-40,-1 0 1,2 0-1,-1-1 1,0 1-1,0-1 0,2 0 1,-2 0-1,2 0 0,-2-1 1,2 1-1,0-1 0,-1 0 1,2 0-1,-1 0 1,-3-5-1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51.6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1 176 24575,'77'1'0,"83"-2"0,-159 1 0,-1 0 0,0 0 0,2 0 0,-2 0 0,1 0 0,-1 0 0,0 0 0,1 0 0,-1 0 0,2 0 0,-2 0 0,0-1 0,1 1 0,-1 0 0,0 0 0,2 0 0,-2-1 0,0 1 0,1 0 0,-1 0 0,0-1 0,2 1 0,-2 0 0,0-1 0,0 1 0,1 0 0,-1-1 0,0 1 0,0 0 0,0-1 0,1 1 0,-1-1 0,0 1 0,0 0 0,0-1 0,0 1 0,0-1 0,0 1 0,0-1 0,-12-19 0,-34-17 0,44 36 0,-2-3 0,1 1 0,0-1 0,0 0 0,0 0 0,1 0 0,-1 0 0,1 0 0,1-1 0,-3-7 0,4 9 0,0 0 0,-2 0 0,2 0 0,-1 0 0,-1 0 0,1 0 0,-1 0 0,1 0 0,-1 1 0,1-1 0,-2 0 0,0 1 0,2-1 0,-2 1 0,0 0 0,0-1 0,0 1 0,1 0 0,-3 0 0,2 0 0,-1 1 0,-3-3 0,5 5 0,0-1 0,0 0 0,1 1 0,-2-1 0,1 1 0,1 0 0,0-1 0,-1 1 0,-1 0 0,2 0 0,-1 0 0,1 0 0,-1 0 0,1 0 0,0 0 0,1 0 0,-2 0 0,1 0 0,-1 0 0,2 0 0,-1 1 0,1-1 0,-2 0 0,2 1 0,-1-1 0,1 0 0,0 3 0,-19 39 0,18-38-24,0 0 0,-2-1 1,0 1-1,0-1 0,0 1 0,-7 6 0,1 0-1174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54.3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940 2934 24575,'3'-7'0,"2"2"0,0-2 0,1 2 0,1-1 0,-1 0 0,1 1 0,1-1 0,3 1 0,-4 0 0,4-1 0,12-3 0,37-26 0,141-136 0,-170 134 0,-5 0 0,26-61 0,-21 37 0,-28 58 0,20-44 0,19-71 0,-24 15 0,-20-117 0,-3 177 0,-24-189 0,-8 161 0,-12-132 0,41 145 0,-36-135 0,-6 73 0,-30-61 0,61 155 0,-1 1 0,-4-1 0,-2 1 0,-42-26 0,-54-30 0,93 64 0,1 1 0,-6 0 0,-70-28 0,-53-26 0,-7-14 0,37 13 0,93 49 0,5 1 0,0-2 0,6 1 0,-29-38 0,34 38 25,-1 1 0,-30-23-1,2 0-1463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5:16:56.4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29 233 24575,'429'0'0,"-426"-1"0,0 1 0,-1 0 0,1-1 0,-1 1 0,1 0 0,-3-2 0,3 2 0,-1-1 0,1 1 0,-3-1 0,2 0 0,1 1 0,0-1 0,-3 0 0,2 1 0,-2-1 0,3 0 0,-3 0 0,3 0 0,-3 0 0,2 1 0,-2-1 0,0 0 0,0 0 0,3-1 0,-3 1 0,0 0 0,0 0 0,0 0 0,0 0 0,0 0 0,0 0 0,0 0 0,0 0 0,0 0 0,-3 0 0,3 1 0,0-1 0,-2 0 0,2-1 0,0 1 0,-3 0 0,0-1 0,-54-51 0,49 46 0,-26-30 0,-26-23 0,58 57 0,-3 0 0,-1 0 0,4 1 0,-3 0 0,-1-2 0,1 2 0,0 0 0,0 0 0,-3 0 0,3 0 0,0 1 0,-3-1 0,0 0 0,3 0 0,-3 1 0,-10-2 0,15 4 0,0-1 0,3 0 0,-2 1 0,2-1 0,-3 0 0,3 1 0,-2-1 0,2 1 0,-3-1 0,3 1 0,-3-1 0,3 1 0,0-1 0,-2 2 0,2-2 0,0 1 0,0-1 0,-3 1 0,3 0 0,0-1 0,0 1 0,0-1 0,-2 1 0,2 0 0,0-1 0,0 1 0,0 0 0,2 0 0,-12 32 0,7-22 0,-2-2 0,-3-1 0,0 1 0,-2-1 0,2 0 0,-5 1 0,3-2 0,-3 1 0,-24 10 0,-20 15 0,36-23-1365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41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49.2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49.2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49.2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49.2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49.2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49.2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49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5:20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49.2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57.2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57.2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57.2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57.2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57.2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57.2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57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5:57.2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27.2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27.2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27.2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27.2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27.2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27.2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27.2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27.2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3.4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3.4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3.4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3.4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3.4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3.4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3.4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3.4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9.3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9.3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9.3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9.3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9.3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9.3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9.3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6:55.3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39.3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49.3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3.8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3.8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3.8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3.8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4601 3270 24575,'2'-9'0,"0"1"0,0 0 0,0 0 0,1 0 0,0 0 0,0 1 0,1-1 0,0 1 0,1 0 0,-1 0 0,1 0 0,1 1 0,7-8 0,26-41 0,19-48 0,20-41 0,-10 25 0,-13-41 0,-41 115 0,4 1 0,-13 34 0,-1 0 0,0 0 0,0 0 0,2-13 0,49-202 0,-48 176 0,-1-1 0,-3 0 0,-6-85 0,0 30 0,4 81 0,-1 0 0,-1 0 0,-1 1 0,-2-1 0,0 0 0,-14-41 0,11 45 0,-1 1 0,-1 0 0,-1 0 0,-17-24 0,17 27 0,1 0 0,1 0 0,-9-26 0,12 27 0,-1 2 0,0-1 0,0 1 0,-2 0 0,1 0 0,-15-17 0,-43-54 0,49 61 0,-1 0 0,-33-33 0,23 30 0,-93-80 0,95 88 0,17 13 0,1 0 0,-1 0 0,1-1 0,0 0 0,-9-12 0,-46-45 0,18 20 0,36 36 0,0 0 0,-1 0 0,0 1 0,0 1 0,0-1 0,-17-6 0,14 6 0,-1 0 0,1-1 0,-18-13 0,7 3 0,-49-27 0,56 36 0,-18-10 0,23 13 0,-1-1 0,1 0 0,1-1 0,-13-9 0,10 6 0,-1 2 0,1 0 0,-1 0 0,-1 1 0,1 1 0,-30-8 0,21 6 0,1 0 0,-22-12 0,12 5 0,0 1 0,-1 2 0,-61-14 0,-6-2 0,51 11 0,27 8 0,-1 2 0,-43-10 0,-176-36 0,227 49 0,-37-13 0,40 12 0,0 1 0,0 0 0,0 1 0,-24-3 0,-160-22 0,92 15 0,-41-5 0,76 8 0,-93-1 0,-635 11 0,660 14 0,-13-1 0,1 0 0,-426-13 0,547-2 0,-1-1 0,1-2 0,-30-8 0,0 1 0,49 9 0,0 0 0,1 0 0,-1-1 0,0 0 0,-11-8 0,-33-13 0,14 13 0,13 5 0,1-1 0,-38-18 0,60 24-33,1 0-1,0 0 0,-1 0 0,1 0 1,0-1-1,1 1 0,-1-1 0,0 1 1,1-1-1,-1 0 0,1 1 1,0-1-1,0 0 0,-1-5 0,0 1-825,-2-2-5967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3.8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9T14:43:38.8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3.8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3.8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3.8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4590 3042 24575,'16'-2'0,"1"-2"0,-1 1 0,0-2 0,-1 0 0,1-1 0,-1 0 0,0-1 0,24-16 0,-9 7 0,-11 5 0,-1-2 0,0 0 0,24-23 0,5-3 0,-3-5 0,-36 35 0,0 0 0,0 1 0,19-15 0,-20 17 0,1 0 0,-2 0 0,1-1 0,-1 0 0,0-1 0,-1 1 0,6-12 0,-5 10 0,-1 0 0,2 1 0,-1-1 0,1 1 0,10-9 0,-6 6 0,0-1 0,-1 0 0,0 0 0,-1-1 0,-1 0 0,0-1 0,9-24 0,-8 19 0,0 1 0,1 0 0,23-30 0,-25 36 0,0 0 0,-1-1 0,-1 0 0,-1 0 0,1 0 0,4-24 0,2-1 0,50-136 0,-52 141 0,-2 0 0,-1-1 0,-2 1 0,1-51 0,9-113 0,-1 48 0,-13 39 0,-3-96 0,-2 177 0,-2 0 0,-16-49 0,2 12 0,13 46 0,-2 1 0,0 1 0,-2-1 0,-21-28 0,8 11 0,18 25 0,-1 1 0,0 0 0,0 0 0,-1 1 0,-1 0 0,-12-11 0,15 14 0,-1 0 0,2 0 0,-1-1 0,1 1 0,-7-12 0,9 12 0,-1 0 0,0 1 0,0-1 0,0 1 0,0 0 0,-1 0 0,0 1 0,0-1 0,0 1 0,-1 0 0,-6-4 0,-47-31 0,50 31 0,-1 1 0,0 0 0,0 0 0,-18-8 0,-64-27 0,53 23 0,0 1 0,-48-13 0,52 20 0,-70-22 0,51 12 0,-103-26 0,-14 6 0,132 28 0,22 7 0,-1 1 0,1 0 0,-1 2 0,0-1 0,-20 0 0,-10 0 0,0-2 0,-52-13 0,-43-5 0,43 3 0,33 5 0,-76 3 0,104 10 0,-56 1 0,57 3 0,-67-8 0,35 1 0,0 2 0,-89 7 0,36-1 0,-16-4 0,-146 5 0,265-1 0,1 1 0,-1 1 0,-20 7 0,21-5 0,-1-1 0,-35 4 0,-92 4 0,79-9 0,-110 4 0,-48 6 0,-1108-14 0,1325 0 0,-1-1 0,0 0 0,1 0 0,-1 0 0,1-1 0,-1-1 0,1 1 0,0-1 0,-14-7 0,19 8 0,1 0 0,-1 0 0,1-1 0,-1 1 0,1-1 0,0 0 0,0 0 0,0 0 0,0 0 0,1 0 0,-1 0 0,1-1 0,0 1 0,0-1 0,0 1 0,1-1 0,-1 0 0,1 0 0,0 0 0,0 1 0,1-1 0,-1 0 0,1-5 0,2-98-1365,-2 95-5461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24575,'2'0'0,"4"0"0,2 0 0,4 0 0,3 0 0,2 0 0,1 0 0,0 0 0,-4-2 0,-1-1 0,-1 0 0,0 1 0,3 0 0,1 1 0,1 1 0,-1 0 0,0 0 0,-3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24575,'5'-2'0,"0"0"0,-1 0 0,1-1 0,-1 1 0,0-1 0,1 0 0,-1 0 0,-1-1 0,1 1 0,-1-1 0,1 1 0,-1-1 0,5-8 0,6-18 0,-10 21 0,0 0 0,0 1 0,1-1 0,0 1 0,0 0 0,8-7 0,-13 14 0,1 0 0,0 0 0,0 0 0,-1 1 0,1-1 0,0 0 0,0 1 0,0-1 0,0 0 0,0 1 0,0-1 0,0 1 0,0 0 0,0-1 0,0 1 0,0 0 0,0-1 0,0 1 0,0 0 0,0 0 0,0 0 0,1 0 0,-1 0 0,0 0 0,0 0 0,0 0 0,2 1 0,-1 0 0,0 0 0,0 0 0,0 1 0,-1-1 0,1 0 0,0 1 0,-1-1 0,1 1 0,-1 0 0,0-1 0,1 1 0,1 3 0,2 5 0,-1 0 0,1 0 0,4 20 0,3 17-1365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19:51.7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4970 3270 24575,'2'-9'0,"0"1"0,0 0 0,1 0 0,0 0 0,0 0 0,1 1 0,0-1 0,0 1 0,1 0 0,0 0 0,1 0 0,-1 1 0,9-8 0,29-41 0,19-48 0,23-41 0,-12 25 0,-14-41 0,-44 115 0,5 1 0,-15 34 0,0 0 0,-1 0 0,0 0 0,3-13 0,52-202 0,-51 176 0,-2-1 0,-3 0 0,-6-85 0,1 30 0,3 81 0,-2 0 0,0 0 0,-1 1 0,-2-1 0,-1 0 0,-14-41 0,11 45 0,-1 1 0,0 0 0,-2 0 0,-18-24 0,18 27 0,2 0 0,0 0 0,-10-26 0,14 27 0,-1 2 0,-1-1 0,0 1 0,-1 0 0,0 0 0,-16-17 0,-45-54 0,51 61 0,0 0 0,-36-33 0,25 30 0,-101-80 0,103 88 0,19 13 0,-1 0 0,1 0 0,1-1 0,-1 0 0,-10-12 0,-48-45 0,18 20 0,39 36 0,1 0 0,-2 0 0,1 1 0,-1 1 0,0-1 0,-18-6 0,15 6 0,-1 0 0,2-1 0,-21-13 0,8 3 0,-53-27 0,61 36 0,-20-10 0,25 13 0,0-1 0,0 0 0,0-1 0,-13-9 0,11 6 0,0 2 0,-1 0 0,0 0 0,-1 1 0,1 1 0,-33-8 0,24 6 0,0 0 0,-24-12 0,14 5 0,-1 1 0,-1 2 0,-66-14 0,-5-2 0,54 11 0,29 8 0,0 2 0,-48-10 0,-189-36 0,244 49 0,-38-13 0,42 12 0,0 1 0,0 0 0,-1 1 0,-24-3 0,-174-22 0,100 15 0,-45-5 0,82 8 0,-100-1 0,-685 11 0,712 14 0,-15-1 0,3 0 0,-461-13 0,590-2 0,0-1 0,0-2 0,-31-8 0,0 1 0,52 9 0,0 0 0,1 0 0,-1-1 0,1 0 0,-12-8 0,-37-13 0,15 13 0,16 5 0,0-1 0,-42-18 0,67 24-33,-1 0-1,1 0 0,-1 0 0,1 0 1,0-1-1,0 1 0,0-1 0,0 1 1,1-1-1,-1 0 0,1 1 1,0-1-1,0 0 0,-2-5 0,1 1-825,-2-2-5967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9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4249 3042 24575,'15'-2'0,"0"-2"0,0 1 0,0-2 0,0 0 0,-1-1 0,0 0 0,0-1 0,22-16 0,-8 7 0,-11 5 0,0-2 0,0 0 0,22-23 0,4-3 0,-2-5 0,-34 35 0,0 0 0,1 1 0,17-15 0,-18 17 0,-1 0 0,1 0 0,-1-1 0,-1 0 0,1-1 0,-1 1 0,5-12 0,-5 10 0,0 0 0,1 1 0,0-1 0,1 1 0,8-9 0,-4 6 0,-1-1 0,-1 0 0,0 0 0,-1-1 0,0 0 0,-1-1 0,9-24 0,-8 19 0,1 1 0,0 0 0,22-30 0,-24 36 0,0 0 0,0-1 0,-2 0 0,0 0 0,0 0 0,5-24 0,1-1 0,46-136 0,-48 141 0,-1 0 0,-2-1 0,-1 1 0,1-51 0,7-113 0,1 48 0,-13 39 0,-3-96 0,-2 177 0,-1 0 0,-16-49 0,3 12 0,11 46 0,-1 1 0,-1 1 0,0-1 0,-21-28 0,8 11 0,16 25 0,0 1 0,-1 0 0,0 0 0,-1 1 0,1 0 0,-13-11 0,14 14 0,0 0 0,1 0 0,0-1 0,0 1 0,-6-12 0,8 12 0,0 0 0,-1 1 0,1-1 0,-1 1 0,0 0 0,-1 0 0,1 1 0,-1-1 0,0 1 0,0 0 0,-7-4 0,-41-31 0,44 31 0,0 1 0,-1 0 0,1 0 0,-17-8 0,-59-27 0,49 23 0,0 1 0,-45-13 0,48 20 0,-63-22 0,46 12 0,-95-26 0,-14 6 0,123 28 0,20 7 0,0 1 0,-1 0 0,1 2 0,-1-1 0,-18 0 0,-10 0 0,1-2 0,-48-13 0,-41-5 0,41 3 0,29 5 0,-68 3 0,94 10 0,-51 1 0,53 3 0,-62-8 0,32 1 0,1 2 0,-83 7 0,32-1 0,-14-4 0,-134 5 0,245-1 0,-1 1 0,1 1 0,-19 7 0,19-5 0,0-1 0,-33 4 0,-85 4 0,73-9 0,-102 4 0,-44 6 0,-1026-14 0,1226 0 0,0-1 0,0 0 0,0 0 0,1 0 0,-1-1 0,0-1 0,1 1 0,-1-1 0,-12-7 0,18 8 0,-1 0 0,1 0 0,0-1 0,0 1 0,0-1 0,0 0 0,0 0 0,0 0 0,1 0 0,-1 0 0,1 0 0,0-1 0,0 1 0,0-1 0,1 1 0,-1-1 0,1 0 0,0 0 0,0 0 0,0 1 0,0-1 0,1 0 0,0-5 0,2-98-1365,-2 95-5461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9.2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24575,'2'0'0,"3"0"0,3 0 0,2 0 0,5 0 0,1 0 0,0 0 0,0 0 0,-2-2 0,-3-1 0,1 0 0,-1 1 0,3 0 0,1 1 0,1 1 0,-1 0 0,-1 0 0,-2 0-8191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1:56:49.2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0 158 24575,'5'-2'0,"-1"0"0,0 0 0,0-1 0,0 1 0,0-1 0,0 0 0,0 0 0,-1-1 0,1 1 0,-1-1 0,0 1 0,0-1 0,4-8 0,7-18 0,-11 21 0,1 0 0,0 1 0,0-1 0,1 1 0,0 0 0,6-7 0,-10 14 0,-1 0 0,1 0 0,0 0 0,0 1 0,-1-1 0,1 0 0,0 1 0,0-1 0,0 0 0,0 1 0,-1-1 0,1 1 0,0 0 0,0-1 0,0 1 0,0 0 0,0-1 0,0 1 0,0 0 0,0 0 0,0 0 0,0 0 0,0 0 0,1 0 0,-1 0 0,0 0 0,1 1 0,0 0 0,0 0 0,0 0 0,-1 1 0,1-1 0,0 0 0,-1 1 0,0-1 0,1 1 0,-1 0 0,0-1 0,1 1 0,0 3 0,3 5 0,-1 0 0,0 0 0,5 20 0,2 17-1365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AD52B-D90A-10BA-8D4D-8352BB2C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750140-882E-2E2E-1D1F-BD1069C43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CA4586-4B5D-45E8-4547-0AFED8F07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39887-323A-CE5C-6A59-6C06D50636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6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82BB1-5C37-AA60-C1E1-49322FD6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E325DB-1950-CB47-2083-2AF7DA321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19029-B9A3-EACC-B8F2-41103232B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EA58-5021-C251-ABAB-BD06B85DC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0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16751-F27D-CD50-28AD-41577AC6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3AF71D-4DD0-AADC-07C2-BD3C66EB6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5ADC9-46F3-4E39-6047-E357CFCFB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04141-638C-EB5D-BEF7-11206B2B2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84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27A21-BDA3-B3BA-B4CD-A1D3FEB50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7A62-44F0-7792-54ED-98FEED041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E473D-8527-C8C2-E923-BA7E4D60D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8A5BC-5768-8DC1-C518-26FED43F4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8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238C-DA38-5C6C-D209-1FBCC46F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81E6FF-8AF4-1349-3331-3DB1E2539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3910E-FA03-4A57-F7B6-487DE2632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127F1-D714-E948-1A75-CA14AAE6B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53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0EA2D-FF2E-9974-2318-476C5E64C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7D0F2-577B-C5E2-0007-40D146372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5E737-76FD-76E5-A4D4-7352BBF77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61B7B-F15D-8E82-B220-BE1A29E5E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76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EC12C-6E7F-B774-97F7-87BC8602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8378BC-773E-B3C6-9635-5FB2EF2B3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5DAF4-3700-5DEF-7E61-F8369973F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F1628-682F-F183-DAD2-3813FF2CE4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C5690-CFD6-D33B-D8A4-F49838DF2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952163-741F-A821-26FF-6719A5E80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ACD60-08AA-1970-F40D-C4E1293DE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DB7D2-3A64-5E83-BCAB-BC816F5B3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76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66C95-FD4C-F5C6-CBD0-8A0EA63CC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6066B4-69F9-B000-DE8E-6B4EBB193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71C6-86F9-4E2D-5314-165F47D02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97731-2225-C5AE-AC0D-9698F18E1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99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8F709-3D21-6D81-A695-7994FE6BA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1E5A4-94A8-9C1D-7027-41FA068FA0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5B75F1-A81A-A967-FFF3-F4C30ABFC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146B-C5C1-7C3E-64C5-C1A26124C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3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99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899A4-10C8-030B-7833-26DFAC42E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DC3D6-6D24-9AE7-8765-FB2C89174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C951B-8A0C-3632-7020-E0E0308DB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B94F9-62B1-28EE-4710-AE2A36C621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6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34E56-8DEC-4BD8-F545-BC3A279CE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2AC1DB-6383-903B-111D-2166E1803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B314D-7553-D709-3F48-FA30A6947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B1E72-257F-38DE-38AD-4D9A5C367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49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3F0C-72BA-6F40-17C5-D299ECF7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50BA4A-E465-D03A-CFA9-2959E4A6E0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25654F-17A7-67B3-5865-36098EC2B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1576A-49FA-E6C1-5A1D-FAF5595F4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5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DFD6F-1D34-E357-14C9-DE7994734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A338F-DB80-8B9B-BA9F-0094E064A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E91C2-A92F-E21E-BB05-E3DF5F0AC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F4C89-0D7C-B348-E18E-EDB02C82E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57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9109B-4A3E-6E59-71F8-C6AF46CED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5BE25-C697-3DEB-C73C-7A06CA1DE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22004-3662-02FC-230B-A690CF1DE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4AD4-60CA-000E-8B39-D9102A596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35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ECAD4-AFBB-D30E-3B7C-6309A18DC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DBD86D-99AB-68DE-DB6E-2F4AB07BEE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A8037B-3452-ABBF-966B-1ABB55F6B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00B07-B7BB-872C-1E4E-177505EE0B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9853B-B78A-00A5-BF74-AD061FF4E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5A33F-A438-F72B-0AB5-39C459710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666F3D-D076-C58F-E18E-F247541D9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5ED2-9AD2-1A6B-17E0-9AFFA26AD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08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A5162-635C-1C9B-7A80-48563F160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9AC7D-F47F-49FD-D55F-8B6AA2F8D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896D0A-AEC9-1376-DE50-6DAC93454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5AF0-796D-A97D-E0D0-A17A07B84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856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A56ED-FA62-3DEA-A286-89071901E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9A503-3B5B-31E8-3C6F-86405304D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3DA8A-7E30-858C-B3BB-331CE32A1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BF8C6-AD83-9110-8E7A-CEC21E6325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25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AEEA-E9A0-E34A-CFC4-7B45F8906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949252-1433-FCDC-D3FA-FC3E16ED9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E2076D-9107-3C64-22C8-7155BF0F7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33525-AED2-6420-7AA4-1108EF212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4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5A978-3A62-B78A-8715-140E287CD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8BA5B-5BE8-0D2D-FD82-F8087C993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A1ED2-7C81-D26D-C377-D0E3342EA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3D39E-7E15-10E9-B07C-4F0429E2E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69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73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53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B48AC-5CFC-1DBF-4FF6-8AFEBBC99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0FD85-5E65-EB4B-B63F-816645FAA4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687F20-4C8C-E5C5-9966-E35BE5E9F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FB1F2-FF7F-1EFE-2420-45E6712F0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09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C053A-A4BB-D92A-5E53-E8E3850FB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93CEA-7EA4-6571-FAE3-4E9835BA1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49FE1-D07A-82E2-1258-5ADFC1000C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89A22-7FBF-94AA-423F-C3A371FA2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2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44BA3-7F78-9192-5970-0E22F073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3FDFE-0E01-393B-1EF4-21ED4BA65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3BCD9-6A15-F900-E62E-26A82B433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D5CE8-7CD6-819E-9553-214014C6D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64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10115-9E14-9202-73D9-CF6412251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0F16F-7B81-D68A-60F8-8F10697D7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889E1-E3E2-AF53-827E-9B5C6FA53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6CD4-C4CF-164B-7FA6-EF6973B6F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31E9C-3435-6BDE-0785-53A0954D0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D84E73-8CA5-D808-2FB8-E3491F9299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FEFDB-2CAD-6659-D2C7-6B9016DC63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826C6-B7FD-E9F5-9CE0-DB42469A4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7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CCDEPLRL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CCDEPLRL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customXml" Target="../ink/ink5.xml"/><Relationship Id="rId18" Type="http://schemas.openxmlformats.org/officeDocument/2006/relationships/image" Target="../media/image120.png"/><Relationship Id="rId3" Type="http://schemas.openxmlformats.org/officeDocument/2006/relationships/image" Target="../media/image16.png"/><Relationship Id="rId21" Type="http://schemas.openxmlformats.org/officeDocument/2006/relationships/image" Target="../media/image14.png"/><Relationship Id="rId7" Type="http://schemas.openxmlformats.org/officeDocument/2006/relationships/customXml" Target="../ink/ink2.xml"/><Relationship Id="rId12" Type="http://schemas.openxmlformats.org/officeDocument/2006/relationships/image" Target="../media/image21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0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0.png"/><Relationship Id="rId19" Type="http://schemas.openxmlformats.org/officeDocument/2006/relationships/customXml" Target="../ink/ink8.xml"/><Relationship Id="rId4" Type="http://schemas.openxmlformats.org/officeDocument/2006/relationships/image" Target="../media/image17.png"/><Relationship Id="rId9" Type="http://schemas.openxmlformats.org/officeDocument/2006/relationships/customXml" Target="../ink/ink3.xml"/><Relationship Id="rId14" Type="http://schemas.openxmlformats.org/officeDocument/2006/relationships/image" Target="../media/image22.png"/><Relationship Id="rId2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13.xml"/><Relationship Id="rId18" Type="http://schemas.openxmlformats.org/officeDocument/2006/relationships/image" Target="../media/image24.png"/><Relationship Id="rId3" Type="http://schemas.openxmlformats.org/officeDocument/2006/relationships/image" Target="../media/image16.png"/><Relationship Id="rId21" Type="http://schemas.openxmlformats.org/officeDocument/2006/relationships/image" Target="../media/image14.png"/><Relationship Id="rId7" Type="http://schemas.openxmlformats.org/officeDocument/2006/relationships/customXml" Target="../ink/ink10.xml"/><Relationship Id="rId12" Type="http://schemas.openxmlformats.org/officeDocument/2006/relationships/image" Target="../media/image21.png"/><Relationship Id="rId17" Type="http://schemas.openxmlformats.org/officeDocument/2006/relationships/customXml" Target="../ink/ink15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20.png"/><Relationship Id="rId19" Type="http://schemas.openxmlformats.org/officeDocument/2006/relationships/customXml" Target="../ink/ink16.xml"/><Relationship Id="rId4" Type="http://schemas.openxmlformats.org/officeDocument/2006/relationships/image" Target="../media/image17.png"/><Relationship Id="rId9" Type="http://schemas.openxmlformats.org/officeDocument/2006/relationships/customXml" Target="../ink/ink11.xml"/><Relationship Id="rId14" Type="http://schemas.openxmlformats.org/officeDocument/2006/relationships/image" Target="../media/image22.png"/><Relationship Id="rId2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customXml" Target="../ink/ink21.xml"/><Relationship Id="rId18" Type="http://schemas.openxmlformats.org/officeDocument/2006/relationships/image" Target="../media/image120.png"/><Relationship Id="rId3" Type="http://schemas.openxmlformats.org/officeDocument/2006/relationships/image" Target="../media/image16.png"/><Relationship Id="rId21" Type="http://schemas.openxmlformats.org/officeDocument/2006/relationships/image" Target="../media/image14.png"/><Relationship Id="rId7" Type="http://schemas.openxmlformats.org/officeDocument/2006/relationships/customXml" Target="../ink/ink18.xml"/><Relationship Id="rId12" Type="http://schemas.openxmlformats.org/officeDocument/2006/relationships/image" Target="../media/image21.png"/><Relationship Id="rId17" Type="http://schemas.openxmlformats.org/officeDocument/2006/relationships/customXml" Target="../ink/ink23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0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20.png"/><Relationship Id="rId19" Type="http://schemas.openxmlformats.org/officeDocument/2006/relationships/customXml" Target="../ink/ink24.xml"/><Relationship Id="rId4" Type="http://schemas.openxmlformats.org/officeDocument/2006/relationships/image" Target="../media/image17.png"/><Relationship Id="rId9" Type="http://schemas.openxmlformats.org/officeDocument/2006/relationships/customXml" Target="../ink/ink19.xml"/><Relationship Id="rId14" Type="http://schemas.openxmlformats.org/officeDocument/2006/relationships/image" Target="../media/image22.png"/><Relationship Id="rId2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29.xml"/><Relationship Id="rId18" Type="http://schemas.openxmlformats.org/officeDocument/2006/relationships/image" Target="../media/image24.png"/><Relationship Id="rId3" Type="http://schemas.openxmlformats.org/officeDocument/2006/relationships/image" Target="../media/image16.png"/><Relationship Id="rId21" Type="http://schemas.openxmlformats.org/officeDocument/2006/relationships/image" Target="../media/image14.png"/><Relationship Id="rId7" Type="http://schemas.openxmlformats.org/officeDocument/2006/relationships/customXml" Target="../ink/ink26.xml"/><Relationship Id="rId12" Type="http://schemas.openxmlformats.org/officeDocument/2006/relationships/image" Target="../media/image21.png"/><Relationship Id="rId17" Type="http://schemas.openxmlformats.org/officeDocument/2006/relationships/customXml" Target="../ink/ink31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customXml" Target="../ink/ink28.xml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10" Type="http://schemas.openxmlformats.org/officeDocument/2006/relationships/image" Target="../media/image20.png"/><Relationship Id="rId19" Type="http://schemas.openxmlformats.org/officeDocument/2006/relationships/customXml" Target="../ink/ink32.xml"/><Relationship Id="rId4" Type="http://schemas.openxmlformats.org/officeDocument/2006/relationships/image" Target="../media/image17.png"/><Relationship Id="rId9" Type="http://schemas.openxmlformats.org/officeDocument/2006/relationships/customXml" Target="../ink/ink27.xml"/><Relationship Id="rId14" Type="http://schemas.openxmlformats.org/officeDocument/2006/relationships/image" Target="../media/image22.png"/><Relationship Id="rId2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13" Type="http://schemas.openxmlformats.org/officeDocument/2006/relationships/image" Target="../media/image21.png"/><Relationship Id="rId18" Type="http://schemas.openxmlformats.org/officeDocument/2006/relationships/customXml" Target="../ink/ink39.xml"/><Relationship Id="rId3" Type="http://schemas.openxmlformats.org/officeDocument/2006/relationships/image" Target="../media/image26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customXml" Target="../ink/ink36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15.png"/><Relationship Id="rId10" Type="http://schemas.openxmlformats.org/officeDocument/2006/relationships/customXml" Target="../ink/ink35.xml"/><Relationship Id="rId19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customXml" Target="../ink/ink37.xml"/><Relationship Id="rId2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21.png"/><Relationship Id="rId18" Type="http://schemas.openxmlformats.org/officeDocument/2006/relationships/customXml" Target="../ink/ink47.xml"/><Relationship Id="rId3" Type="http://schemas.openxmlformats.org/officeDocument/2006/relationships/image" Target="../media/image26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customXml" Target="../ink/ink44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15.png"/><Relationship Id="rId10" Type="http://schemas.openxmlformats.org/officeDocument/2006/relationships/customXml" Target="../ink/ink43.xml"/><Relationship Id="rId19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customXml" Target="../ink/ink45.xml"/><Relationship Id="rId2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.xml"/><Relationship Id="rId13" Type="http://schemas.openxmlformats.org/officeDocument/2006/relationships/image" Target="../media/image21.png"/><Relationship Id="rId18" Type="http://schemas.openxmlformats.org/officeDocument/2006/relationships/customXml" Target="../ink/ink55.xml"/><Relationship Id="rId3" Type="http://schemas.openxmlformats.org/officeDocument/2006/relationships/image" Target="../media/image26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customXml" Target="../ink/ink52.xm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54.xml"/><Relationship Id="rId20" Type="http://schemas.openxmlformats.org/officeDocument/2006/relationships/customXml" Target="../ink/ink5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15.png"/><Relationship Id="rId10" Type="http://schemas.openxmlformats.org/officeDocument/2006/relationships/customXml" Target="../ink/ink51.xml"/><Relationship Id="rId19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customXml" Target="../ink/ink53.xml"/><Relationship Id="rId2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png"/><Relationship Id="rId26" Type="http://schemas.openxmlformats.org/officeDocument/2006/relationships/customXml" Target="../ink/ink63.xml"/><Relationship Id="rId39" Type="http://schemas.openxmlformats.org/officeDocument/2006/relationships/image" Target="../media/image15.png"/><Relationship Id="rId3" Type="http://schemas.openxmlformats.org/officeDocument/2006/relationships/image" Target="../media/image16.png"/><Relationship Id="rId21" Type="http://schemas.openxmlformats.org/officeDocument/2006/relationships/image" Target="../media/image17.png"/><Relationship Id="rId34" Type="http://schemas.openxmlformats.org/officeDocument/2006/relationships/customXml" Target="../ink/ink67.xml"/><Relationship Id="rId17" Type="http://schemas.openxmlformats.org/officeDocument/2006/relationships/customXml" Target="../ink/ink59.xml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25.png"/><Relationship Id="rId15" Type="http://schemas.openxmlformats.org/officeDocument/2006/relationships/customXml" Target="../ink/ink58.xml"/><Relationship Id="rId23" Type="http://schemas.openxmlformats.org/officeDocument/2006/relationships/image" Target="../media/image18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9" Type="http://schemas.openxmlformats.org/officeDocument/2006/relationships/customXml" Target="../ink/ink60.xml"/><Relationship Id="rId31" Type="http://schemas.openxmlformats.org/officeDocument/2006/relationships/image" Target="../media/image22.png"/><Relationship Id="rId4" Type="http://schemas.openxmlformats.org/officeDocument/2006/relationships/customXml" Target="../ink/ink57.xml"/><Relationship Id="rId14" Type="http://schemas.openxmlformats.org/officeDocument/2006/relationships/image" Target="../media/image260.png"/><Relationship Id="rId22" Type="http://schemas.openxmlformats.org/officeDocument/2006/relationships/customXml" Target="../ink/ink61.xml"/><Relationship Id="rId27" Type="http://schemas.openxmlformats.org/officeDocument/2006/relationships/image" Target="../media/image20.png"/><Relationship Id="rId30" Type="http://schemas.openxmlformats.org/officeDocument/2006/relationships/customXml" Target="../ink/ink65.xml"/><Relationship Id="rId35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20.png"/><Relationship Id="rId26" Type="http://schemas.openxmlformats.org/officeDocument/2006/relationships/image" Target="../media/image15.png"/><Relationship Id="rId3" Type="http://schemas.openxmlformats.org/officeDocument/2006/relationships/image" Target="../media/image16.png"/><Relationship Id="rId21" Type="http://schemas.openxmlformats.org/officeDocument/2006/relationships/customXml" Target="../ink/ink77.xml"/><Relationship Id="rId7" Type="http://schemas.openxmlformats.org/officeDocument/2006/relationships/image" Target="../media/image23.png"/><Relationship Id="rId12" Type="http://schemas.openxmlformats.org/officeDocument/2006/relationships/image" Target="../media/image17.png"/><Relationship Id="rId17" Type="http://schemas.openxmlformats.org/officeDocument/2006/relationships/customXml" Target="../ink/ink75.xml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11" Type="http://schemas.openxmlformats.org/officeDocument/2006/relationships/image" Target="../media/image25.png"/><Relationship Id="rId24" Type="http://schemas.openxmlformats.org/officeDocument/2006/relationships/customXml" Target="../ink/ink80.xml"/><Relationship Id="rId5" Type="http://schemas.openxmlformats.org/officeDocument/2006/relationships/image" Target="../media/image22.png"/><Relationship Id="rId15" Type="http://schemas.openxmlformats.org/officeDocument/2006/relationships/customXml" Target="../ink/ink74.xml"/><Relationship Id="rId23" Type="http://schemas.openxmlformats.org/officeDocument/2006/relationships/customXml" Target="../ink/ink79.xml"/><Relationship Id="rId10" Type="http://schemas.openxmlformats.org/officeDocument/2006/relationships/customXml" Target="../ink/ink72.xml"/><Relationship Id="rId19" Type="http://schemas.openxmlformats.org/officeDocument/2006/relationships/customXml" Target="../ink/ink76.xml"/><Relationship Id="rId4" Type="http://schemas.openxmlformats.org/officeDocument/2006/relationships/customXml" Target="../ink/ink69.xml"/><Relationship Id="rId9" Type="http://schemas.openxmlformats.org/officeDocument/2006/relationships/image" Target="../media/image24.png"/><Relationship Id="rId14" Type="http://schemas.openxmlformats.org/officeDocument/2006/relationships/image" Target="../media/image18.png"/><Relationship Id="rId22" Type="http://schemas.openxmlformats.org/officeDocument/2006/relationships/customXml" Target="../ink/ink7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13" Type="http://schemas.openxmlformats.org/officeDocument/2006/relationships/customXml" Target="../ink/ink85.xml"/><Relationship Id="rId18" Type="http://schemas.openxmlformats.org/officeDocument/2006/relationships/image" Target="../media/image20.png"/><Relationship Id="rId26" Type="http://schemas.openxmlformats.org/officeDocument/2006/relationships/image" Target="../media/image15.png"/><Relationship Id="rId3" Type="http://schemas.openxmlformats.org/officeDocument/2006/relationships/image" Target="../media/image16.png"/><Relationship Id="rId21" Type="http://schemas.openxmlformats.org/officeDocument/2006/relationships/customXml" Target="../ink/ink89.xml"/><Relationship Id="rId7" Type="http://schemas.openxmlformats.org/officeDocument/2006/relationships/image" Target="../media/image23.png"/><Relationship Id="rId12" Type="http://schemas.openxmlformats.org/officeDocument/2006/relationships/image" Target="../media/image17.png"/><Relationship Id="rId17" Type="http://schemas.openxmlformats.org/officeDocument/2006/relationships/customXml" Target="../ink/ink87.xml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11" Type="http://schemas.openxmlformats.org/officeDocument/2006/relationships/image" Target="../media/image25.png"/><Relationship Id="rId24" Type="http://schemas.openxmlformats.org/officeDocument/2006/relationships/customXml" Target="../ink/ink92.xml"/><Relationship Id="rId5" Type="http://schemas.openxmlformats.org/officeDocument/2006/relationships/image" Target="../media/image22.png"/><Relationship Id="rId15" Type="http://schemas.openxmlformats.org/officeDocument/2006/relationships/customXml" Target="../ink/ink86.xml"/><Relationship Id="rId23" Type="http://schemas.openxmlformats.org/officeDocument/2006/relationships/customXml" Target="../ink/ink91.xml"/><Relationship Id="rId10" Type="http://schemas.openxmlformats.org/officeDocument/2006/relationships/customXml" Target="../ink/ink84.xml"/><Relationship Id="rId19" Type="http://schemas.openxmlformats.org/officeDocument/2006/relationships/customXml" Target="../ink/ink88.xml"/><Relationship Id="rId4" Type="http://schemas.openxmlformats.org/officeDocument/2006/relationships/customXml" Target="../ink/ink81.xml"/><Relationship Id="rId9" Type="http://schemas.openxmlformats.org/officeDocument/2006/relationships/image" Target="../media/image24.png"/><Relationship Id="rId14" Type="http://schemas.openxmlformats.org/officeDocument/2006/relationships/image" Target="../media/image18.png"/><Relationship Id="rId22" Type="http://schemas.openxmlformats.org/officeDocument/2006/relationships/customXml" Target="../ink/ink90.xml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.png"/><Relationship Id="rId26" Type="http://schemas.openxmlformats.org/officeDocument/2006/relationships/customXml" Target="../ink/ink99.xml"/><Relationship Id="rId39" Type="http://schemas.openxmlformats.org/officeDocument/2006/relationships/image" Target="../media/image15.png"/><Relationship Id="rId3" Type="http://schemas.openxmlformats.org/officeDocument/2006/relationships/image" Target="../media/image30.png"/><Relationship Id="rId21" Type="http://schemas.openxmlformats.org/officeDocument/2006/relationships/image" Target="../media/image17.png"/><Relationship Id="rId34" Type="http://schemas.openxmlformats.org/officeDocument/2006/relationships/customXml" Target="../ink/ink103.xml"/><Relationship Id="rId17" Type="http://schemas.openxmlformats.org/officeDocument/2006/relationships/customXml" Target="../ink/ink95.xml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38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98.xml"/><Relationship Id="rId32" Type="http://schemas.openxmlformats.org/officeDocument/2006/relationships/customXml" Target="../ink/ink102.xml"/><Relationship Id="rId37" Type="http://schemas.openxmlformats.org/officeDocument/2006/relationships/image" Target="../media/image25.png"/><Relationship Id="rId5" Type="http://schemas.openxmlformats.org/officeDocument/2006/relationships/customXml" Target="../ink/ink93.xml"/><Relationship Id="rId15" Type="http://schemas.openxmlformats.org/officeDocument/2006/relationships/customXml" Target="../ink/ink94.xml"/><Relationship Id="rId23" Type="http://schemas.openxmlformats.org/officeDocument/2006/relationships/image" Target="../media/image18.png"/><Relationship Id="rId28" Type="http://schemas.openxmlformats.org/officeDocument/2006/relationships/customXml" Target="../ink/ink100.xml"/><Relationship Id="rId36" Type="http://schemas.openxmlformats.org/officeDocument/2006/relationships/customXml" Target="../ink/ink104.xml"/><Relationship Id="rId19" Type="http://schemas.openxmlformats.org/officeDocument/2006/relationships/customXml" Target="../ink/ink96.xml"/><Relationship Id="rId31" Type="http://schemas.openxmlformats.org/officeDocument/2006/relationships/image" Target="../media/image22.png"/><Relationship Id="rId4" Type="http://schemas.openxmlformats.org/officeDocument/2006/relationships/image" Target="../media/image16.png"/><Relationship Id="rId14" Type="http://schemas.openxmlformats.org/officeDocument/2006/relationships/image" Target="../media/image260.png"/><Relationship Id="rId22" Type="http://schemas.openxmlformats.org/officeDocument/2006/relationships/customXml" Target="../ink/ink97.xml"/><Relationship Id="rId27" Type="http://schemas.openxmlformats.org/officeDocument/2006/relationships/image" Target="../media/image20.png"/><Relationship Id="rId30" Type="http://schemas.openxmlformats.org/officeDocument/2006/relationships/customXml" Target="../ink/ink101.xml"/><Relationship Id="rId35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png"/><Relationship Id="rId18" Type="http://schemas.openxmlformats.org/officeDocument/2006/relationships/customXml" Target="../ink/ink111.xml"/><Relationship Id="rId26" Type="http://schemas.openxmlformats.org/officeDocument/2006/relationships/image" Target="../media/image14.png"/><Relationship Id="rId3" Type="http://schemas.openxmlformats.org/officeDocument/2006/relationships/image" Target="../media/image30.png"/><Relationship Id="rId21" Type="http://schemas.openxmlformats.org/officeDocument/2006/relationships/image" Target="../media/image21.png"/><Relationship Id="rId7" Type="http://schemas.openxmlformats.org/officeDocument/2006/relationships/customXml" Target="../ink/ink106.xml"/><Relationship Id="rId12" Type="http://schemas.openxmlformats.org/officeDocument/2006/relationships/image" Target="../media/image25.png"/><Relationship Id="rId17" Type="http://schemas.openxmlformats.org/officeDocument/2006/relationships/image" Target="../media/image19.png"/><Relationship Id="rId25" Type="http://schemas.openxmlformats.org/officeDocument/2006/relationships/customXml" Target="../ink/ink116.xml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110.xml"/><Relationship Id="rId20" Type="http://schemas.openxmlformats.org/officeDocument/2006/relationships/customXml" Target="../ink/ink1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customXml" Target="../ink/ink108.xml"/><Relationship Id="rId24" Type="http://schemas.openxmlformats.org/officeDocument/2006/relationships/customXml" Target="../ink/ink115.xml"/><Relationship Id="rId5" Type="http://schemas.openxmlformats.org/officeDocument/2006/relationships/customXml" Target="../ink/ink105.xml"/><Relationship Id="rId15" Type="http://schemas.openxmlformats.org/officeDocument/2006/relationships/image" Target="../media/image18.png"/><Relationship Id="rId23" Type="http://schemas.openxmlformats.org/officeDocument/2006/relationships/customXml" Target="../ink/ink114.xml"/><Relationship Id="rId10" Type="http://schemas.openxmlformats.org/officeDocument/2006/relationships/image" Target="../media/image24.png"/><Relationship Id="rId19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customXml" Target="../ink/ink107.xml"/><Relationship Id="rId14" Type="http://schemas.openxmlformats.org/officeDocument/2006/relationships/customXml" Target="../ink/ink109.xml"/><Relationship Id="rId22" Type="http://schemas.openxmlformats.org/officeDocument/2006/relationships/customXml" Target="../ink/ink113.xml"/><Relationship Id="rId27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png"/><Relationship Id="rId18" Type="http://schemas.openxmlformats.org/officeDocument/2006/relationships/customXml" Target="../ink/ink123.xml"/><Relationship Id="rId26" Type="http://schemas.openxmlformats.org/officeDocument/2006/relationships/image" Target="../media/image14.png"/><Relationship Id="rId3" Type="http://schemas.openxmlformats.org/officeDocument/2006/relationships/image" Target="../media/image30.png"/><Relationship Id="rId21" Type="http://schemas.openxmlformats.org/officeDocument/2006/relationships/image" Target="../media/image21.png"/><Relationship Id="rId7" Type="http://schemas.openxmlformats.org/officeDocument/2006/relationships/customXml" Target="../ink/ink118.xml"/><Relationship Id="rId12" Type="http://schemas.openxmlformats.org/officeDocument/2006/relationships/image" Target="../media/image25.png"/><Relationship Id="rId17" Type="http://schemas.openxmlformats.org/officeDocument/2006/relationships/image" Target="../media/image19.png"/><Relationship Id="rId25" Type="http://schemas.openxmlformats.org/officeDocument/2006/relationships/customXml" Target="../ink/ink128.xml"/><Relationship Id="rId2" Type="http://schemas.openxmlformats.org/officeDocument/2006/relationships/notesSlide" Target="../notesSlides/notesSlide21.xml"/><Relationship Id="rId16" Type="http://schemas.openxmlformats.org/officeDocument/2006/relationships/customXml" Target="../ink/ink122.xml"/><Relationship Id="rId20" Type="http://schemas.openxmlformats.org/officeDocument/2006/relationships/customXml" Target="../ink/ink1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customXml" Target="../ink/ink120.xml"/><Relationship Id="rId24" Type="http://schemas.openxmlformats.org/officeDocument/2006/relationships/customXml" Target="../ink/ink127.xml"/><Relationship Id="rId5" Type="http://schemas.openxmlformats.org/officeDocument/2006/relationships/customXml" Target="../ink/ink117.xml"/><Relationship Id="rId15" Type="http://schemas.openxmlformats.org/officeDocument/2006/relationships/image" Target="../media/image18.png"/><Relationship Id="rId23" Type="http://schemas.openxmlformats.org/officeDocument/2006/relationships/customXml" Target="../ink/ink126.xml"/><Relationship Id="rId10" Type="http://schemas.openxmlformats.org/officeDocument/2006/relationships/image" Target="../media/image24.png"/><Relationship Id="rId19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customXml" Target="../ink/ink119.xml"/><Relationship Id="rId14" Type="http://schemas.openxmlformats.org/officeDocument/2006/relationships/customXml" Target="../ink/ink121.xml"/><Relationship Id="rId22" Type="http://schemas.openxmlformats.org/officeDocument/2006/relationships/customXml" Target="../ink/ink125.xml"/><Relationship Id="rId27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9" Type="http://schemas.openxmlformats.org/officeDocument/2006/relationships/customXml" Target="../ink/ink134.xml"/><Relationship Id="rId3" Type="http://schemas.openxmlformats.org/officeDocument/2006/relationships/customXml" Target="../ink/ink129.xml"/><Relationship Id="rId34" Type="http://schemas.openxmlformats.org/officeDocument/2006/relationships/image" Target="../media/image180.png"/><Relationship Id="rId42" Type="http://schemas.openxmlformats.org/officeDocument/2006/relationships/image" Target="../media/image23.png"/><Relationship Id="rId47" Type="http://schemas.openxmlformats.org/officeDocument/2006/relationships/customXml" Target="../ink/ink138.xml"/><Relationship Id="rId50" Type="http://schemas.openxmlformats.org/officeDocument/2006/relationships/image" Target="../media/image20.png"/><Relationship Id="rId55" Type="http://schemas.openxmlformats.org/officeDocument/2006/relationships/customXml" Target="../ink/ink144.xml"/><Relationship Id="rId33" Type="http://schemas.openxmlformats.org/officeDocument/2006/relationships/customXml" Target="../ink/ink132.xml"/><Relationship Id="rId38" Type="http://schemas.openxmlformats.org/officeDocument/2006/relationships/image" Target="../media/image30.png"/><Relationship Id="rId46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29" Type="http://schemas.openxmlformats.org/officeDocument/2006/relationships/customXml" Target="../ink/ink130.xml"/><Relationship Id="rId41" Type="http://schemas.openxmlformats.org/officeDocument/2006/relationships/customXml" Target="../ink/ink135.xml"/><Relationship Id="rId54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170.png"/><Relationship Id="rId37" Type="http://schemas.openxmlformats.org/officeDocument/2006/relationships/image" Target="../media/image32.png"/><Relationship Id="rId40" Type="http://schemas.openxmlformats.org/officeDocument/2006/relationships/image" Target="../media/image22.png"/><Relationship Id="rId45" Type="http://schemas.openxmlformats.org/officeDocument/2006/relationships/customXml" Target="../ink/ink137.xml"/><Relationship Id="rId53" Type="http://schemas.openxmlformats.org/officeDocument/2006/relationships/customXml" Target="../ink/ink142.xml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customXml" Target="../ink/ink140.xml"/><Relationship Id="rId57" Type="http://schemas.openxmlformats.org/officeDocument/2006/relationships/image" Target="../media/image14.png"/><Relationship Id="rId31" Type="http://schemas.openxmlformats.org/officeDocument/2006/relationships/customXml" Target="../ink/ink131.xml"/><Relationship Id="rId44" Type="http://schemas.openxmlformats.org/officeDocument/2006/relationships/image" Target="../media/image24.png"/><Relationship Id="rId52" Type="http://schemas.openxmlformats.org/officeDocument/2006/relationships/image" Target="../media/image21.png"/><Relationship Id="rId30" Type="http://schemas.openxmlformats.org/officeDocument/2006/relationships/image" Target="../media/image160.png"/><Relationship Id="rId35" Type="http://schemas.openxmlformats.org/officeDocument/2006/relationships/customXml" Target="../ink/ink133.xml"/><Relationship Id="rId43" Type="http://schemas.openxmlformats.org/officeDocument/2006/relationships/customXml" Target="../ink/ink136.xml"/><Relationship Id="rId48" Type="http://schemas.openxmlformats.org/officeDocument/2006/relationships/customXml" Target="../ink/ink139.xml"/><Relationship Id="rId56" Type="http://schemas.openxmlformats.org/officeDocument/2006/relationships/customXml" Target="../ink/ink145.xml"/><Relationship Id="rId51" Type="http://schemas.openxmlformats.org/officeDocument/2006/relationships/customXml" Target="../ink/ink141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152.xml"/><Relationship Id="rId26" Type="http://schemas.openxmlformats.org/officeDocument/2006/relationships/image" Target="../media/image18.png"/><Relationship Id="rId21" Type="http://schemas.openxmlformats.org/officeDocument/2006/relationships/image" Target="../media/image24.png"/><Relationship Id="rId34" Type="http://schemas.openxmlformats.org/officeDocument/2006/relationships/customXml" Target="../ink/ink160.xml"/><Relationship Id="rId7" Type="http://schemas.openxmlformats.org/officeDocument/2006/relationships/customXml" Target="../ink/ink148.xml"/><Relationship Id="rId12" Type="http://schemas.openxmlformats.org/officeDocument/2006/relationships/image" Target="../media/image37.png"/><Relationship Id="rId17" Type="http://schemas.openxmlformats.org/officeDocument/2006/relationships/image" Target="../media/image22.png"/><Relationship Id="rId25" Type="http://schemas.openxmlformats.org/officeDocument/2006/relationships/customXml" Target="../ink/ink155.xml"/><Relationship Id="rId33" Type="http://schemas.openxmlformats.org/officeDocument/2006/relationships/customXml" Target="../ink/ink159.xml"/><Relationship Id="rId38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151.xml"/><Relationship Id="rId20" Type="http://schemas.openxmlformats.org/officeDocument/2006/relationships/customXml" Target="../ink/ink153.xml"/><Relationship Id="rId29" Type="http://schemas.openxmlformats.org/officeDocument/2006/relationships/customXml" Target="../ink/ink1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150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image" Target="../media/image14.png"/><Relationship Id="rId5" Type="http://schemas.openxmlformats.org/officeDocument/2006/relationships/customXml" Target="../ink/ink147.xml"/><Relationship Id="rId15" Type="http://schemas.openxmlformats.org/officeDocument/2006/relationships/image" Target="../media/image16.png"/><Relationship Id="rId23" Type="http://schemas.openxmlformats.org/officeDocument/2006/relationships/image" Target="../media/image25.png"/><Relationship Id="rId28" Type="http://schemas.openxmlformats.org/officeDocument/2006/relationships/image" Target="../media/image19.png"/><Relationship Id="rId36" Type="http://schemas.openxmlformats.org/officeDocument/2006/relationships/customXml" Target="../ink/ink162.xml"/><Relationship Id="rId10" Type="http://schemas.openxmlformats.org/officeDocument/2006/relationships/image" Target="../media/image36.png"/><Relationship Id="rId19" Type="http://schemas.openxmlformats.org/officeDocument/2006/relationships/image" Target="../media/image23.png"/><Relationship Id="rId31" Type="http://schemas.openxmlformats.org/officeDocument/2006/relationships/customXml" Target="../ink/ink158.xml"/><Relationship Id="rId4" Type="http://schemas.openxmlformats.org/officeDocument/2006/relationships/image" Target="../media/image33.png"/><Relationship Id="rId9" Type="http://schemas.openxmlformats.org/officeDocument/2006/relationships/customXml" Target="../ink/ink149.xml"/><Relationship Id="rId14" Type="http://schemas.openxmlformats.org/officeDocument/2006/relationships/image" Target="../media/image30.png"/><Relationship Id="rId22" Type="http://schemas.openxmlformats.org/officeDocument/2006/relationships/customXml" Target="../ink/ink154.xml"/><Relationship Id="rId27" Type="http://schemas.openxmlformats.org/officeDocument/2006/relationships/customXml" Target="../ink/ink156.xml"/><Relationship Id="rId30" Type="http://schemas.openxmlformats.org/officeDocument/2006/relationships/image" Target="../media/image20.png"/><Relationship Id="rId35" Type="http://schemas.openxmlformats.org/officeDocument/2006/relationships/customXml" Target="../ink/ink161.xml"/><Relationship Id="rId8" Type="http://schemas.openxmlformats.org/officeDocument/2006/relationships/image" Target="../media/image35.png"/><Relationship Id="rId3" Type="http://schemas.openxmlformats.org/officeDocument/2006/relationships/customXml" Target="../ink/ink146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169.xml"/><Relationship Id="rId26" Type="http://schemas.openxmlformats.org/officeDocument/2006/relationships/image" Target="../media/image18.png"/><Relationship Id="rId21" Type="http://schemas.openxmlformats.org/officeDocument/2006/relationships/image" Target="../media/image24.png"/><Relationship Id="rId34" Type="http://schemas.openxmlformats.org/officeDocument/2006/relationships/customXml" Target="../ink/ink177.xml"/><Relationship Id="rId7" Type="http://schemas.openxmlformats.org/officeDocument/2006/relationships/customXml" Target="../ink/ink165.xml"/><Relationship Id="rId12" Type="http://schemas.openxmlformats.org/officeDocument/2006/relationships/image" Target="../media/image37.png"/><Relationship Id="rId17" Type="http://schemas.openxmlformats.org/officeDocument/2006/relationships/image" Target="../media/image22.png"/><Relationship Id="rId25" Type="http://schemas.openxmlformats.org/officeDocument/2006/relationships/customXml" Target="../ink/ink172.xml"/><Relationship Id="rId33" Type="http://schemas.openxmlformats.org/officeDocument/2006/relationships/customXml" Target="../ink/ink176.xml"/><Relationship Id="rId38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168.xml"/><Relationship Id="rId20" Type="http://schemas.openxmlformats.org/officeDocument/2006/relationships/customXml" Target="../ink/ink170.xml"/><Relationship Id="rId29" Type="http://schemas.openxmlformats.org/officeDocument/2006/relationships/customXml" Target="../ink/ink1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167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image" Target="../media/image14.png"/><Relationship Id="rId5" Type="http://schemas.openxmlformats.org/officeDocument/2006/relationships/customXml" Target="../ink/ink164.xml"/><Relationship Id="rId15" Type="http://schemas.openxmlformats.org/officeDocument/2006/relationships/image" Target="../media/image16.png"/><Relationship Id="rId23" Type="http://schemas.openxmlformats.org/officeDocument/2006/relationships/image" Target="../media/image25.png"/><Relationship Id="rId28" Type="http://schemas.openxmlformats.org/officeDocument/2006/relationships/image" Target="../media/image19.png"/><Relationship Id="rId36" Type="http://schemas.openxmlformats.org/officeDocument/2006/relationships/customXml" Target="../ink/ink179.xml"/><Relationship Id="rId10" Type="http://schemas.openxmlformats.org/officeDocument/2006/relationships/image" Target="../media/image36.png"/><Relationship Id="rId19" Type="http://schemas.openxmlformats.org/officeDocument/2006/relationships/image" Target="../media/image23.png"/><Relationship Id="rId31" Type="http://schemas.openxmlformats.org/officeDocument/2006/relationships/customXml" Target="../ink/ink175.xml"/><Relationship Id="rId4" Type="http://schemas.openxmlformats.org/officeDocument/2006/relationships/image" Target="../media/image33.png"/><Relationship Id="rId9" Type="http://schemas.openxmlformats.org/officeDocument/2006/relationships/customXml" Target="../ink/ink166.xml"/><Relationship Id="rId14" Type="http://schemas.openxmlformats.org/officeDocument/2006/relationships/image" Target="../media/image30.png"/><Relationship Id="rId22" Type="http://schemas.openxmlformats.org/officeDocument/2006/relationships/customXml" Target="../ink/ink171.xml"/><Relationship Id="rId27" Type="http://schemas.openxmlformats.org/officeDocument/2006/relationships/customXml" Target="../ink/ink173.xml"/><Relationship Id="rId30" Type="http://schemas.openxmlformats.org/officeDocument/2006/relationships/image" Target="../media/image20.png"/><Relationship Id="rId35" Type="http://schemas.openxmlformats.org/officeDocument/2006/relationships/customXml" Target="../ink/ink178.xml"/><Relationship Id="rId8" Type="http://schemas.openxmlformats.org/officeDocument/2006/relationships/image" Target="../media/image35.png"/><Relationship Id="rId3" Type="http://schemas.openxmlformats.org/officeDocument/2006/relationships/customXml" Target="../ink/ink16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186.xml"/><Relationship Id="rId26" Type="http://schemas.openxmlformats.org/officeDocument/2006/relationships/image" Target="../media/image18.png"/><Relationship Id="rId21" Type="http://schemas.openxmlformats.org/officeDocument/2006/relationships/image" Target="../media/image24.png"/><Relationship Id="rId34" Type="http://schemas.openxmlformats.org/officeDocument/2006/relationships/customXml" Target="../ink/ink194.xml"/><Relationship Id="rId7" Type="http://schemas.openxmlformats.org/officeDocument/2006/relationships/customXml" Target="../ink/ink182.xml"/><Relationship Id="rId12" Type="http://schemas.openxmlformats.org/officeDocument/2006/relationships/image" Target="../media/image37.png"/><Relationship Id="rId17" Type="http://schemas.openxmlformats.org/officeDocument/2006/relationships/image" Target="../media/image22.png"/><Relationship Id="rId25" Type="http://schemas.openxmlformats.org/officeDocument/2006/relationships/customXml" Target="../ink/ink189.xml"/><Relationship Id="rId33" Type="http://schemas.openxmlformats.org/officeDocument/2006/relationships/customXml" Target="../ink/ink193.xml"/><Relationship Id="rId38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6" Type="http://schemas.openxmlformats.org/officeDocument/2006/relationships/customXml" Target="../ink/ink185.xml"/><Relationship Id="rId20" Type="http://schemas.openxmlformats.org/officeDocument/2006/relationships/customXml" Target="../ink/ink187.xml"/><Relationship Id="rId29" Type="http://schemas.openxmlformats.org/officeDocument/2006/relationships/customXml" Target="../ink/ink1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184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image" Target="../media/image14.png"/><Relationship Id="rId5" Type="http://schemas.openxmlformats.org/officeDocument/2006/relationships/customXml" Target="../ink/ink181.xml"/><Relationship Id="rId15" Type="http://schemas.openxmlformats.org/officeDocument/2006/relationships/image" Target="../media/image16.png"/><Relationship Id="rId23" Type="http://schemas.openxmlformats.org/officeDocument/2006/relationships/image" Target="../media/image25.png"/><Relationship Id="rId28" Type="http://schemas.openxmlformats.org/officeDocument/2006/relationships/image" Target="../media/image19.png"/><Relationship Id="rId36" Type="http://schemas.openxmlformats.org/officeDocument/2006/relationships/customXml" Target="../ink/ink196.xml"/><Relationship Id="rId10" Type="http://schemas.openxmlformats.org/officeDocument/2006/relationships/image" Target="../media/image36.png"/><Relationship Id="rId19" Type="http://schemas.openxmlformats.org/officeDocument/2006/relationships/image" Target="../media/image23.png"/><Relationship Id="rId31" Type="http://schemas.openxmlformats.org/officeDocument/2006/relationships/customXml" Target="../ink/ink192.xml"/><Relationship Id="rId4" Type="http://schemas.openxmlformats.org/officeDocument/2006/relationships/image" Target="../media/image33.png"/><Relationship Id="rId9" Type="http://schemas.openxmlformats.org/officeDocument/2006/relationships/customXml" Target="../ink/ink183.xml"/><Relationship Id="rId14" Type="http://schemas.openxmlformats.org/officeDocument/2006/relationships/image" Target="../media/image30.png"/><Relationship Id="rId22" Type="http://schemas.openxmlformats.org/officeDocument/2006/relationships/customXml" Target="../ink/ink188.xml"/><Relationship Id="rId27" Type="http://schemas.openxmlformats.org/officeDocument/2006/relationships/customXml" Target="../ink/ink190.xml"/><Relationship Id="rId30" Type="http://schemas.openxmlformats.org/officeDocument/2006/relationships/image" Target="../media/image20.png"/><Relationship Id="rId35" Type="http://schemas.openxmlformats.org/officeDocument/2006/relationships/customXml" Target="../ink/ink195.xml"/><Relationship Id="rId8" Type="http://schemas.openxmlformats.org/officeDocument/2006/relationships/image" Target="../media/image35.png"/><Relationship Id="rId3" Type="http://schemas.openxmlformats.org/officeDocument/2006/relationships/customXml" Target="../ink/ink180.xml"/></Relationships>
</file>

<file path=ppt/slides/_rels/slide4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8.png"/><Relationship Id="rId18" Type="http://schemas.openxmlformats.org/officeDocument/2006/relationships/image" Target="../media/image28.png"/><Relationship Id="rId34" Type="http://schemas.openxmlformats.org/officeDocument/2006/relationships/image" Target="../media/image180.png"/><Relationship Id="rId42" Type="http://schemas.openxmlformats.org/officeDocument/2006/relationships/customXml" Target="../ink/ink204.xml"/><Relationship Id="rId47" Type="http://schemas.openxmlformats.org/officeDocument/2006/relationships/image" Target="../media/image20.png"/><Relationship Id="rId50" Type="http://schemas.openxmlformats.org/officeDocument/2006/relationships/customXml" Target="../ink/ink210.xml"/><Relationship Id="rId55" Type="http://schemas.openxmlformats.org/officeDocument/2006/relationships/image" Target="../media/image24.png"/><Relationship Id="rId33" Type="http://schemas.openxmlformats.org/officeDocument/2006/relationships/customXml" Target="../ink/ink200.xml"/><Relationship Id="rId38" Type="http://schemas.openxmlformats.org/officeDocument/2006/relationships/image" Target="../media/image30.png"/><Relationship Id="rId46" Type="http://schemas.openxmlformats.org/officeDocument/2006/relationships/customXml" Target="../ink/ink208.xml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198.xml"/><Relationship Id="rId41" Type="http://schemas.openxmlformats.org/officeDocument/2006/relationships/customXml" Target="../ink/ink203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54" Type="http://schemas.openxmlformats.org/officeDocument/2006/relationships/customXml" Target="../ink/ink212.xml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170.png"/><Relationship Id="rId37" Type="http://schemas.openxmlformats.org/officeDocument/2006/relationships/image" Target="../media/image32.png"/><Relationship Id="rId40" Type="http://schemas.openxmlformats.org/officeDocument/2006/relationships/customXml" Target="../ink/ink202.xml"/><Relationship Id="rId45" Type="http://schemas.openxmlformats.org/officeDocument/2006/relationships/customXml" Target="../ink/ink207.xml"/><Relationship Id="rId53" Type="http://schemas.openxmlformats.org/officeDocument/2006/relationships/image" Target="../media/image23.png"/><Relationship Id="rId58" Type="http://schemas.openxmlformats.org/officeDocument/2006/relationships/image" Target="../media/image14.png"/><Relationship Id="rId28" Type="http://schemas.openxmlformats.org/officeDocument/2006/relationships/image" Target="../media/image150.png"/><Relationship Id="rId36" Type="http://schemas.openxmlformats.org/officeDocument/2006/relationships/image" Target="../media/image190.png"/><Relationship Id="rId49" Type="http://schemas.openxmlformats.org/officeDocument/2006/relationships/image" Target="../media/image21.png"/><Relationship Id="rId57" Type="http://schemas.openxmlformats.org/officeDocument/2006/relationships/image" Target="../media/image25.png"/><Relationship Id="rId31" Type="http://schemas.openxmlformats.org/officeDocument/2006/relationships/customXml" Target="../ink/ink199.xml"/><Relationship Id="rId44" Type="http://schemas.openxmlformats.org/officeDocument/2006/relationships/customXml" Target="../ink/ink206.xml"/><Relationship Id="rId52" Type="http://schemas.openxmlformats.org/officeDocument/2006/relationships/customXml" Target="../ink/ink211.xml"/><Relationship Id="rId30" Type="http://schemas.openxmlformats.org/officeDocument/2006/relationships/image" Target="../media/image160.png"/><Relationship Id="rId35" Type="http://schemas.openxmlformats.org/officeDocument/2006/relationships/customXml" Target="../ink/ink201.xml"/><Relationship Id="rId14" Type="http://schemas.openxmlformats.org/officeDocument/2006/relationships/image" Target="../media/image260.png"/><Relationship Id="rId43" Type="http://schemas.openxmlformats.org/officeDocument/2006/relationships/customXml" Target="../ink/ink205.xml"/><Relationship Id="rId48" Type="http://schemas.openxmlformats.org/officeDocument/2006/relationships/customXml" Target="../ink/ink209.xml"/><Relationship Id="rId56" Type="http://schemas.openxmlformats.org/officeDocument/2006/relationships/customXml" Target="../ink/ink213.xml"/><Relationship Id="rId51" Type="http://schemas.openxmlformats.org/officeDocument/2006/relationships/image" Target="../media/image22.png"/><Relationship Id="rId3" Type="http://schemas.openxmlformats.org/officeDocument/2006/relationships/customXml" Target="../ink/ink197.xml"/></Relationships>
</file>

<file path=ppt/slides/_rels/slide42.xml.rels><?xml version="1.0" encoding="UTF-8" standalone="yes"?>
<Relationships xmlns="http://schemas.openxmlformats.org/package/2006/relationships"><Relationship Id="rId39" Type="http://schemas.openxmlformats.org/officeDocument/2006/relationships/customXml" Target="../ink/ink218.xml"/><Relationship Id="rId18" Type="http://schemas.openxmlformats.org/officeDocument/2006/relationships/image" Target="../media/image28.png"/><Relationship Id="rId34" Type="http://schemas.openxmlformats.org/officeDocument/2006/relationships/image" Target="../media/image160.png"/><Relationship Id="rId42" Type="http://schemas.openxmlformats.org/officeDocument/2006/relationships/image" Target="../media/image30.png"/><Relationship Id="rId47" Type="http://schemas.openxmlformats.org/officeDocument/2006/relationships/customXml" Target="../ink/ink222.xml"/><Relationship Id="rId50" Type="http://schemas.openxmlformats.org/officeDocument/2006/relationships/customXml" Target="../ink/ink225.xml"/><Relationship Id="rId55" Type="http://schemas.openxmlformats.org/officeDocument/2006/relationships/image" Target="../media/image20.png"/><Relationship Id="rId6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41" Type="http://schemas.openxmlformats.org/officeDocument/2006/relationships/image" Target="../media/image32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54" Type="http://schemas.openxmlformats.org/officeDocument/2006/relationships/customXml" Target="../ink/ink229.xml"/><Relationship Id="rId62" Type="http://schemas.openxmlformats.org/officeDocument/2006/relationships/customXml" Target="../ink/ink233.xml"/><Relationship Id="rId1" Type="http://schemas.openxmlformats.org/officeDocument/2006/relationships/slideLayout" Target="../slideLayouts/slideLayout7.xml"/><Relationship Id="rId32" Type="http://schemas.openxmlformats.org/officeDocument/2006/relationships/image" Target="../media/image150.png"/><Relationship Id="rId37" Type="http://schemas.openxmlformats.org/officeDocument/2006/relationships/customXml" Target="../ink/ink217.xml"/><Relationship Id="rId40" Type="http://schemas.openxmlformats.org/officeDocument/2006/relationships/image" Target="../media/image190.png"/><Relationship Id="rId45" Type="http://schemas.openxmlformats.org/officeDocument/2006/relationships/customXml" Target="../ink/ink220.xml"/><Relationship Id="rId53" Type="http://schemas.openxmlformats.org/officeDocument/2006/relationships/customXml" Target="../ink/ink228.xml"/><Relationship Id="rId58" Type="http://schemas.openxmlformats.org/officeDocument/2006/relationships/customXml" Target="../ink/ink231.xml"/><Relationship Id="rId66" Type="http://schemas.openxmlformats.org/officeDocument/2006/relationships/image" Target="../media/image14.png"/><Relationship Id="rId36" Type="http://schemas.openxmlformats.org/officeDocument/2006/relationships/image" Target="../media/image170.png"/><Relationship Id="rId49" Type="http://schemas.openxmlformats.org/officeDocument/2006/relationships/customXml" Target="../ink/ink224.xml"/><Relationship Id="rId57" Type="http://schemas.openxmlformats.org/officeDocument/2006/relationships/image" Target="../media/image21.png"/><Relationship Id="rId61" Type="http://schemas.openxmlformats.org/officeDocument/2006/relationships/image" Target="../media/image23.png"/><Relationship Id="rId44" Type="http://schemas.openxmlformats.org/officeDocument/2006/relationships/customXml" Target="../ink/ink219.xml"/><Relationship Id="rId52" Type="http://schemas.openxmlformats.org/officeDocument/2006/relationships/customXml" Target="../ink/ink227.xml"/><Relationship Id="rId60" Type="http://schemas.openxmlformats.org/officeDocument/2006/relationships/customXml" Target="../ink/ink232.xml"/><Relationship Id="rId65" Type="http://schemas.openxmlformats.org/officeDocument/2006/relationships/image" Target="../media/image25.png"/><Relationship Id="rId35" Type="http://schemas.openxmlformats.org/officeDocument/2006/relationships/customXml" Target="../ink/ink216.xml"/><Relationship Id="rId43" Type="http://schemas.openxmlformats.org/officeDocument/2006/relationships/image" Target="../media/image38.png"/><Relationship Id="rId14" Type="http://schemas.openxmlformats.org/officeDocument/2006/relationships/image" Target="../media/image260.png"/><Relationship Id="rId48" Type="http://schemas.openxmlformats.org/officeDocument/2006/relationships/customXml" Target="../ink/ink223.xml"/><Relationship Id="rId56" Type="http://schemas.openxmlformats.org/officeDocument/2006/relationships/customXml" Target="../ink/ink230.xml"/><Relationship Id="rId64" Type="http://schemas.openxmlformats.org/officeDocument/2006/relationships/customXml" Target="../ink/ink234.xml"/><Relationship Id="rId51" Type="http://schemas.openxmlformats.org/officeDocument/2006/relationships/customXml" Target="../ink/ink226.xml"/><Relationship Id="rId3" Type="http://schemas.openxmlformats.org/officeDocument/2006/relationships/customXml" Target="../ink/ink214.xml"/><Relationship Id="rId33" Type="http://schemas.openxmlformats.org/officeDocument/2006/relationships/customXml" Target="../ink/ink215.xml"/><Relationship Id="rId38" Type="http://schemas.openxmlformats.org/officeDocument/2006/relationships/image" Target="../media/image180.png"/><Relationship Id="rId46" Type="http://schemas.openxmlformats.org/officeDocument/2006/relationships/customXml" Target="../ink/ink221.xml"/><Relationship Id="rId59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9.xml"/><Relationship Id="rId18" Type="http://schemas.openxmlformats.org/officeDocument/2006/relationships/image" Target="../media/image28.png"/><Relationship Id="rId26" Type="http://schemas.openxmlformats.org/officeDocument/2006/relationships/customXml" Target="../ink/ink248.xml"/><Relationship Id="rId39" Type="http://schemas.openxmlformats.org/officeDocument/2006/relationships/customXml" Target="../ink/ink255.xml"/><Relationship Id="rId21" Type="http://schemas.openxmlformats.org/officeDocument/2006/relationships/customXml" Target="../ink/ink243.xml"/><Relationship Id="rId34" Type="http://schemas.openxmlformats.org/officeDocument/2006/relationships/image" Target="../media/image311.png"/><Relationship Id="rId42" Type="http://schemas.openxmlformats.org/officeDocument/2006/relationships/image" Target="../media/image39.png"/><Relationship Id="rId47" Type="http://schemas.openxmlformats.org/officeDocument/2006/relationships/customXml" Target="../ink/ink257.xml"/><Relationship Id="rId50" Type="http://schemas.openxmlformats.org/officeDocument/2006/relationships/image" Target="../media/image381.png"/><Relationship Id="rId7" Type="http://schemas.openxmlformats.org/officeDocument/2006/relationships/customXml" Target="../ink/ink236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7.png"/><Relationship Id="rId29" Type="http://schemas.openxmlformats.org/officeDocument/2006/relationships/image" Target="../media/image14.png"/><Relationship Id="rId11" Type="http://schemas.openxmlformats.org/officeDocument/2006/relationships/customXml" Target="../ink/ink238.xml"/><Relationship Id="rId24" Type="http://schemas.openxmlformats.org/officeDocument/2006/relationships/customXml" Target="../ink/ink246.xml"/><Relationship Id="rId32" Type="http://schemas.openxmlformats.org/officeDocument/2006/relationships/image" Target="../media/image301.png"/><Relationship Id="rId37" Type="http://schemas.openxmlformats.org/officeDocument/2006/relationships/customXml" Target="../ink/ink254.xml"/><Relationship Id="rId40" Type="http://schemas.openxmlformats.org/officeDocument/2006/relationships/image" Target="../media/image341.png"/><Relationship Id="rId5" Type="http://schemas.openxmlformats.org/officeDocument/2006/relationships/customXml" Target="../ink/ink235.xml"/><Relationship Id="rId15" Type="http://schemas.openxmlformats.org/officeDocument/2006/relationships/customXml" Target="../ink/ink240.xml"/><Relationship Id="rId23" Type="http://schemas.openxmlformats.org/officeDocument/2006/relationships/customXml" Target="../ink/ink245.xml"/><Relationship Id="rId28" Type="http://schemas.openxmlformats.org/officeDocument/2006/relationships/customXml" Target="../ink/ink250.xml"/><Relationship Id="rId36" Type="http://schemas.openxmlformats.org/officeDocument/2006/relationships/image" Target="../media/image321.png"/><Relationship Id="rId49" Type="http://schemas.openxmlformats.org/officeDocument/2006/relationships/customXml" Target="../ink/ink258.xml"/><Relationship Id="rId10" Type="http://schemas.openxmlformats.org/officeDocument/2006/relationships/image" Target="../media/image240.png"/><Relationship Id="rId19" Type="http://schemas.openxmlformats.org/officeDocument/2006/relationships/customXml" Target="../ink/ink242.xml"/><Relationship Id="rId31" Type="http://schemas.openxmlformats.org/officeDocument/2006/relationships/customXml" Target="../ink/ink251.xml"/><Relationship Id="rId52" Type="http://schemas.openxmlformats.org/officeDocument/2006/relationships/image" Target="../media/image391.png"/><Relationship Id="rId4" Type="http://schemas.openxmlformats.org/officeDocument/2006/relationships/image" Target="../media/image17.png"/><Relationship Id="rId9" Type="http://schemas.openxmlformats.org/officeDocument/2006/relationships/customXml" Target="../ink/ink237.xml"/><Relationship Id="rId14" Type="http://schemas.openxmlformats.org/officeDocument/2006/relationships/image" Target="../media/image260.png"/><Relationship Id="rId22" Type="http://schemas.openxmlformats.org/officeDocument/2006/relationships/customXml" Target="../ink/ink244.xml"/><Relationship Id="rId27" Type="http://schemas.openxmlformats.org/officeDocument/2006/relationships/customXml" Target="../ink/ink249.xml"/><Relationship Id="rId30" Type="http://schemas.openxmlformats.org/officeDocument/2006/relationships/image" Target="../media/image15.png"/><Relationship Id="rId35" Type="http://schemas.openxmlformats.org/officeDocument/2006/relationships/customXml" Target="../ink/ink253.xml"/><Relationship Id="rId43" Type="http://schemas.openxmlformats.org/officeDocument/2006/relationships/customXml" Target="../ink/ink256.xml"/><Relationship Id="rId48" Type="http://schemas.openxmlformats.org/officeDocument/2006/relationships/image" Target="../media/image371.png"/><Relationship Id="rId8" Type="http://schemas.openxmlformats.org/officeDocument/2006/relationships/image" Target="../media/image230.png"/><Relationship Id="rId51" Type="http://schemas.openxmlformats.org/officeDocument/2006/relationships/customXml" Target="../ink/ink259.xml"/><Relationship Id="rId3" Type="http://schemas.openxmlformats.org/officeDocument/2006/relationships/image" Target="../media/image16.png"/><Relationship Id="rId12" Type="http://schemas.openxmlformats.org/officeDocument/2006/relationships/image" Target="../media/image250.png"/><Relationship Id="rId17" Type="http://schemas.openxmlformats.org/officeDocument/2006/relationships/customXml" Target="../ink/ink241.xml"/><Relationship Id="rId25" Type="http://schemas.openxmlformats.org/officeDocument/2006/relationships/customXml" Target="../ink/ink247.xml"/><Relationship Id="rId33" Type="http://schemas.openxmlformats.org/officeDocument/2006/relationships/customXml" Target="../ink/ink252.xml"/><Relationship Id="rId38" Type="http://schemas.openxmlformats.org/officeDocument/2006/relationships/image" Target="../media/image331.png"/><Relationship Id="rId46" Type="http://schemas.openxmlformats.org/officeDocument/2006/relationships/image" Target="../media/image361.png"/><Relationship Id="rId20" Type="http://schemas.openxmlformats.org/officeDocument/2006/relationships/image" Target="../media/image29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4.xml"/><Relationship Id="rId18" Type="http://schemas.openxmlformats.org/officeDocument/2006/relationships/image" Target="../media/image28.png"/><Relationship Id="rId26" Type="http://schemas.openxmlformats.org/officeDocument/2006/relationships/customXml" Target="../ink/ink273.xml"/><Relationship Id="rId39" Type="http://schemas.openxmlformats.org/officeDocument/2006/relationships/customXml" Target="../ink/ink280.xml"/><Relationship Id="rId21" Type="http://schemas.openxmlformats.org/officeDocument/2006/relationships/customXml" Target="../ink/ink268.xml"/><Relationship Id="rId34" Type="http://schemas.openxmlformats.org/officeDocument/2006/relationships/image" Target="../media/image311.png"/><Relationship Id="rId42" Type="http://schemas.openxmlformats.org/officeDocument/2006/relationships/image" Target="../media/image361.png"/><Relationship Id="rId47" Type="http://schemas.openxmlformats.org/officeDocument/2006/relationships/customXml" Target="../ink/ink284.xml"/><Relationship Id="rId7" Type="http://schemas.openxmlformats.org/officeDocument/2006/relationships/customXml" Target="../ink/ink261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7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11" Type="http://schemas.openxmlformats.org/officeDocument/2006/relationships/customXml" Target="../ink/ink263.xml"/><Relationship Id="rId24" Type="http://schemas.openxmlformats.org/officeDocument/2006/relationships/customXml" Target="../ink/ink271.xml"/><Relationship Id="rId32" Type="http://schemas.openxmlformats.org/officeDocument/2006/relationships/image" Target="../media/image301.png"/><Relationship Id="rId37" Type="http://schemas.openxmlformats.org/officeDocument/2006/relationships/customXml" Target="../ink/ink279.xml"/><Relationship Id="rId40" Type="http://schemas.openxmlformats.org/officeDocument/2006/relationships/image" Target="../media/image341.png"/><Relationship Id="rId45" Type="http://schemas.openxmlformats.org/officeDocument/2006/relationships/customXml" Target="../ink/ink283.xml"/><Relationship Id="rId5" Type="http://schemas.openxmlformats.org/officeDocument/2006/relationships/customXml" Target="../ink/ink260.xml"/><Relationship Id="rId15" Type="http://schemas.openxmlformats.org/officeDocument/2006/relationships/customXml" Target="../ink/ink265.xml"/><Relationship Id="rId23" Type="http://schemas.openxmlformats.org/officeDocument/2006/relationships/customXml" Target="../ink/ink270.xml"/><Relationship Id="rId28" Type="http://schemas.openxmlformats.org/officeDocument/2006/relationships/customXml" Target="../ink/ink275.xml"/><Relationship Id="rId36" Type="http://schemas.openxmlformats.org/officeDocument/2006/relationships/image" Target="../media/image321.png"/><Relationship Id="rId10" Type="http://schemas.openxmlformats.org/officeDocument/2006/relationships/image" Target="../media/image240.png"/><Relationship Id="rId19" Type="http://schemas.openxmlformats.org/officeDocument/2006/relationships/customXml" Target="../ink/ink267.xml"/><Relationship Id="rId31" Type="http://schemas.openxmlformats.org/officeDocument/2006/relationships/customXml" Target="../ink/ink276.xml"/><Relationship Id="rId44" Type="http://schemas.openxmlformats.org/officeDocument/2006/relationships/image" Target="../media/image371.png"/><Relationship Id="rId4" Type="http://schemas.openxmlformats.org/officeDocument/2006/relationships/image" Target="../media/image17.png"/><Relationship Id="rId9" Type="http://schemas.openxmlformats.org/officeDocument/2006/relationships/customXml" Target="../ink/ink262.xml"/><Relationship Id="rId14" Type="http://schemas.openxmlformats.org/officeDocument/2006/relationships/image" Target="../media/image260.png"/><Relationship Id="rId22" Type="http://schemas.openxmlformats.org/officeDocument/2006/relationships/customXml" Target="../ink/ink269.xml"/><Relationship Id="rId27" Type="http://schemas.openxmlformats.org/officeDocument/2006/relationships/customXml" Target="../ink/ink274.xml"/><Relationship Id="rId30" Type="http://schemas.openxmlformats.org/officeDocument/2006/relationships/image" Target="../media/image15.png"/><Relationship Id="rId35" Type="http://schemas.openxmlformats.org/officeDocument/2006/relationships/customXml" Target="../ink/ink278.xml"/><Relationship Id="rId43" Type="http://schemas.openxmlformats.org/officeDocument/2006/relationships/customXml" Target="../ink/ink282.xml"/><Relationship Id="rId48" Type="http://schemas.openxmlformats.org/officeDocument/2006/relationships/image" Target="../media/image391.png"/><Relationship Id="rId8" Type="http://schemas.openxmlformats.org/officeDocument/2006/relationships/image" Target="../media/image230.png"/><Relationship Id="rId3" Type="http://schemas.openxmlformats.org/officeDocument/2006/relationships/image" Target="../media/image16.png"/><Relationship Id="rId12" Type="http://schemas.openxmlformats.org/officeDocument/2006/relationships/image" Target="../media/image250.png"/><Relationship Id="rId17" Type="http://schemas.openxmlformats.org/officeDocument/2006/relationships/customXml" Target="../ink/ink266.xml"/><Relationship Id="rId25" Type="http://schemas.openxmlformats.org/officeDocument/2006/relationships/customXml" Target="../ink/ink272.xml"/><Relationship Id="rId33" Type="http://schemas.openxmlformats.org/officeDocument/2006/relationships/customXml" Target="../ink/ink277.xml"/><Relationship Id="rId38" Type="http://schemas.openxmlformats.org/officeDocument/2006/relationships/image" Target="../media/image331.png"/><Relationship Id="rId46" Type="http://schemas.openxmlformats.org/officeDocument/2006/relationships/image" Target="../media/image381.png"/><Relationship Id="rId20" Type="http://schemas.openxmlformats.org/officeDocument/2006/relationships/image" Target="../media/image29.png"/><Relationship Id="rId41" Type="http://schemas.openxmlformats.org/officeDocument/2006/relationships/customXml" Target="../ink/ink28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image" Target="../media/image28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41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00.png"/><Relationship Id="rId3" Type="http://schemas.openxmlformats.org/officeDocument/2006/relationships/image" Target="../media/image280.png"/><Relationship Id="rId7" Type="http://schemas.openxmlformats.org/officeDocument/2006/relationships/image" Target="../media/image340.png"/><Relationship Id="rId12" Type="http://schemas.openxmlformats.org/officeDocument/2006/relationships/image" Target="../media/image3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11" Type="http://schemas.openxmlformats.org/officeDocument/2006/relationships/image" Target="../media/image380.png"/><Relationship Id="rId5" Type="http://schemas.openxmlformats.org/officeDocument/2006/relationships/image" Target="../media/image320.png"/><Relationship Id="rId15" Type="http://schemas.openxmlformats.org/officeDocument/2006/relationships/image" Target="../media/image42.png"/><Relationship Id="rId10" Type="http://schemas.openxmlformats.org/officeDocument/2006/relationships/image" Target="../media/image370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Relationship Id="rId1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Sequence to Sequence Modeling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654DA-D191-E294-6183-892150EB9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rrows&#10;&#10;AI-generated content may be incorrect.">
            <a:extLst>
              <a:ext uri="{FF2B5EF4-FFF2-40B4-BE49-F238E27FC236}">
                <a16:creationId xmlns:a16="http://schemas.microsoft.com/office/drawing/2014/main" id="{074DC963-CC84-3F43-B607-61F14C1B1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0" y="964380"/>
            <a:ext cx="10246419" cy="2880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CB8425E-1837-9B80-AE5B-79DB603A8742}"/>
              </a:ext>
            </a:extLst>
          </p:cNvPr>
          <p:cNvSpPr txBox="1">
            <a:spLocks/>
          </p:cNvSpPr>
          <p:nvPr/>
        </p:nvSpPr>
        <p:spPr>
          <a:xfrm>
            <a:off x="838200" y="4222043"/>
            <a:ext cx="10515600" cy="24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Lastly, the Tagalog translation of an English sentence </a:t>
            </a:r>
            <a:r>
              <a:rPr lang="en-PH" b="1" dirty="0">
                <a:solidFill>
                  <a:srgbClr val="0070C0"/>
                </a:solidFill>
              </a:rPr>
              <a:t>can have different length than the original</a:t>
            </a:r>
          </a:p>
        </p:txBody>
      </p:sp>
    </p:spTree>
    <p:extLst>
      <p:ext uri="{BB962C8B-B14F-4D97-AF65-F5344CB8AC3E}">
        <p14:creationId xmlns:p14="http://schemas.microsoft.com/office/powerpoint/2010/main" val="337421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16AB-9F98-01D2-FA4A-7B1E8150D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rrows&#10;&#10;AI-generated content may be incorrect.">
            <a:extLst>
              <a:ext uri="{FF2B5EF4-FFF2-40B4-BE49-F238E27FC236}">
                <a16:creationId xmlns:a16="http://schemas.microsoft.com/office/drawing/2014/main" id="{48AE7A19-6839-4A0D-1787-77345EDE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0" y="964380"/>
            <a:ext cx="10246419" cy="2880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F3AC66-52D2-B6A1-7AB2-1EEC9B54A6BD}"/>
              </a:ext>
            </a:extLst>
          </p:cNvPr>
          <p:cNvSpPr txBox="1">
            <a:spLocks/>
          </p:cNvSpPr>
          <p:nvPr/>
        </p:nvSpPr>
        <p:spPr>
          <a:xfrm>
            <a:off x="838200" y="4222043"/>
            <a:ext cx="10515600" cy="24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Lastly, the Tagalog translation of an English sentence </a:t>
            </a:r>
            <a:r>
              <a:rPr lang="en-PH" b="1" dirty="0">
                <a:solidFill>
                  <a:srgbClr val="0070C0"/>
                </a:solidFill>
              </a:rPr>
              <a:t>can have different length than the original</a:t>
            </a:r>
          </a:p>
        </p:txBody>
      </p:sp>
    </p:spTree>
    <p:extLst>
      <p:ext uri="{BB962C8B-B14F-4D97-AF65-F5344CB8AC3E}">
        <p14:creationId xmlns:p14="http://schemas.microsoft.com/office/powerpoint/2010/main" val="272553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4771EF6-4D29-CA0D-9BDA-0ABF982C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96" y="1546304"/>
            <a:ext cx="4876986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FD74D-E0AC-7701-2216-58287FD0AD1A}"/>
              </a:ext>
            </a:extLst>
          </p:cNvPr>
          <p:cNvSpPr txBox="1"/>
          <p:nvPr/>
        </p:nvSpPr>
        <p:spPr>
          <a:xfrm>
            <a:off x="310577" y="3836021"/>
            <a:ext cx="160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Initial Short </a:t>
            </a:r>
          </a:p>
          <a:p>
            <a:r>
              <a:rPr lang="en-PH" b="1" dirty="0">
                <a:solidFill>
                  <a:srgbClr val="7030A0"/>
                </a:solidFill>
              </a:rPr>
              <a:t>Term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09DF1-1DFA-BACC-1353-9399C1A4A7E3}"/>
              </a:ext>
            </a:extLst>
          </p:cNvPr>
          <p:cNvSpPr txBox="1"/>
          <p:nvPr/>
        </p:nvSpPr>
        <p:spPr>
          <a:xfrm>
            <a:off x="327508" y="843925"/>
            <a:ext cx="160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Initial Long </a:t>
            </a:r>
          </a:p>
          <a:p>
            <a:r>
              <a:rPr lang="en-PH" b="1" dirty="0">
                <a:solidFill>
                  <a:srgbClr val="00B050"/>
                </a:solidFill>
              </a:rPr>
              <a:t>Term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028F3-8AD3-04A6-FD56-23C01BEE132E}"/>
              </a:ext>
            </a:extLst>
          </p:cNvPr>
          <p:cNvSpPr txBox="1"/>
          <p:nvPr/>
        </p:nvSpPr>
        <p:spPr>
          <a:xfrm>
            <a:off x="2022993" y="4564417"/>
            <a:ext cx="140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70C0"/>
                </a:solidFill>
              </a:rPr>
              <a:t>Input Value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1A16035-50A5-327D-502D-3420BFA7D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82" y="1546304"/>
            <a:ext cx="5543162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3E7004-10B9-C0B1-61F0-B92E5E94F411}"/>
              </a:ext>
            </a:extLst>
          </p:cNvPr>
          <p:cNvSpPr txBox="1"/>
          <p:nvPr/>
        </p:nvSpPr>
        <p:spPr>
          <a:xfrm>
            <a:off x="6933247" y="4560550"/>
            <a:ext cx="140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70C0"/>
                </a:solidFill>
              </a:rPr>
              <a:t>Input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FAA263-2AE0-5259-625A-EC715CB77E12}"/>
              </a:ext>
            </a:extLst>
          </p:cNvPr>
          <p:cNvSpPr txBox="1"/>
          <p:nvPr/>
        </p:nvSpPr>
        <p:spPr>
          <a:xfrm>
            <a:off x="10303728" y="3892069"/>
            <a:ext cx="170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Updated Short </a:t>
            </a:r>
          </a:p>
          <a:p>
            <a:r>
              <a:rPr lang="en-PH" b="1" dirty="0">
                <a:solidFill>
                  <a:srgbClr val="7030A0"/>
                </a:solidFill>
              </a:rPr>
              <a:t>Term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29C95-BB17-FCC2-0BB6-34FF02DB934F}"/>
              </a:ext>
            </a:extLst>
          </p:cNvPr>
          <p:cNvSpPr txBox="1"/>
          <p:nvPr/>
        </p:nvSpPr>
        <p:spPr>
          <a:xfrm>
            <a:off x="10303727" y="899973"/>
            <a:ext cx="170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Updated Long </a:t>
            </a:r>
          </a:p>
          <a:p>
            <a:r>
              <a:rPr lang="en-PH" b="1" dirty="0">
                <a:solidFill>
                  <a:srgbClr val="00B050"/>
                </a:solidFill>
              </a:rPr>
              <a:t>Term Memory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BBB577-7C27-0072-187C-B3A6E095EF39}"/>
              </a:ext>
            </a:extLst>
          </p:cNvPr>
          <p:cNvSpPr txBox="1">
            <a:spLocks/>
          </p:cNvSpPr>
          <p:nvPr/>
        </p:nvSpPr>
        <p:spPr>
          <a:xfrm>
            <a:off x="838200" y="5620215"/>
            <a:ext cx="10515600" cy="1017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From our last lecture, we already know how to deal with variable length inputs and outputs using </a:t>
            </a:r>
            <a:r>
              <a:rPr lang="en-PH" b="1" dirty="0">
                <a:solidFill>
                  <a:srgbClr val="0070C0"/>
                </a:solidFill>
              </a:rPr>
              <a:t>LSTMs</a:t>
            </a:r>
          </a:p>
        </p:txBody>
      </p:sp>
    </p:spTree>
    <p:extLst>
      <p:ext uri="{BB962C8B-B14F-4D97-AF65-F5344CB8AC3E}">
        <p14:creationId xmlns:p14="http://schemas.microsoft.com/office/powerpoint/2010/main" val="39960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4" grpId="0"/>
      <p:bldP spid="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F96C6-6B29-89E7-1D7B-4AFF8C1E1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2A476978-7950-990B-152E-F14FC814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96" y="1546304"/>
            <a:ext cx="4876986" cy="28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3E371A-A7F4-9B54-691C-3101A9FD45F7}"/>
              </a:ext>
            </a:extLst>
          </p:cNvPr>
          <p:cNvSpPr txBox="1"/>
          <p:nvPr/>
        </p:nvSpPr>
        <p:spPr>
          <a:xfrm>
            <a:off x="310577" y="3836021"/>
            <a:ext cx="160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Initial Short </a:t>
            </a:r>
          </a:p>
          <a:p>
            <a:r>
              <a:rPr lang="en-PH" b="1" dirty="0">
                <a:solidFill>
                  <a:srgbClr val="7030A0"/>
                </a:solidFill>
              </a:rPr>
              <a:t>Term Memory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9B28E-D8D7-A6D7-D3AF-EA0B3F53A448}"/>
              </a:ext>
            </a:extLst>
          </p:cNvPr>
          <p:cNvSpPr txBox="1"/>
          <p:nvPr/>
        </p:nvSpPr>
        <p:spPr>
          <a:xfrm>
            <a:off x="327508" y="843925"/>
            <a:ext cx="160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Initial Long </a:t>
            </a:r>
          </a:p>
          <a:p>
            <a:r>
              <a:rPr lang="en-PH" b="1" dirty="0">
                <a:solidFill>
                  <a:srgbClr val="00B050"/>
                </a:solidFill>
              </a:rPr>
              <a:t>Term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83DE9-EEA9-B9F6-0495-63E89C29164C}"/>
              </a:ext>
            </a:extLst>
          </p:cNvPr>
          <p:cNvSpPr txBox="1"/>
          <p:nvPr/>
        </p:nvSpPr>
        <p:spPr>
          <a:xfrm>
            <a:off x="2022993" y="4564417"/>
            <a:ext cx="140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70C0"/>
                </a:solidFill>
              </a:rPr>
              <a:t>Input Value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1E4C996F-41CA-A850-97F5-6F13CD129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382" y="1546304"/>
            <a:ext cx="5543162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34E89-3762-3C61-D0F9-C7A4ADDB60B6}"/>
              </a:ext>
            </a:extLst>
          </p:cNvPr>
          <p:cNvSpPr txBox="1"/>
          <p:nvPr/>
        </p:nvSpPr>
        <p:spPr>
          <a:xfrm>
            <a:off x="6933247" y="4560550"/>
            <a:ext cx="140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70C0"/>
                </a:solidFill>
              </a:rPr>
              <a:t>Input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1A0C4-64C6-FDF0-B3D0-E0A2D57B6540}"/>
              </a:ext>
            </a:extLst>
          </p:cNvPr>
          <p:cNvSpPr txBox="1"/>
          <p:nvPr/>
        </p:nvSpPr>
        <p:spPr>
          <a:xfrm>
            <a:off x="10303728" y="3892069"/>
            <a:ext cx="170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Updated Short </a:t>
            </a:r>
          </a:p>
          <a:p>
            <a:r>
              <a:rPr lang="en-PH" b="1" dirty="0">
                <a:solidFill>
                  <a:srgbClr val="7030A0"/>
                </a:solidFill>
              </a:rPr>
              <a:t>Term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2B1A7-7A7A-7F96-EF13-01825E1764F1}"/>
              </a:ext>
            </a:extLst>
          </p:cNvPr>
          <p:cNvSpPr txBox="1"/>
          <p:nvPr/>
        </p:nvSpPr>
        <p:spPr>
          <a:xfrm>
            <a:off x="10303727" y="899973"/>
            <a:ext cx="170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Updated Long </a:t>
            </a:r>
          </a:p>
          <a:p>
            <a:r>
              <a:rPr lang="en-PH" b="1" dirty="0">
                <a:solidFill>
                  <a:srgbClr val="00B050"/>
                </a:solidFill>
              </a:rPr>
              <a:t>Term Memory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5A3DB4-C037-8D35-9B03-F72F1C70BA18}"/>
              </a:ext>
            </a:extLst>
          </p:cNvPr>
          <p:cNvSpPr txBox="1">
            <a:spLocks/>
          </p:cNvSpPr>
          <p:nvPr/>
        </p:nvSpPr>
        <p:spPr>
          <a:xfrm>
            <a:off x="838200" y="5620215"/>
            <a:ext cx="10515600" cy="1017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Also from our previous lecture about </a:t>
            </a:r>
            <a:r>
              <a:rPr lang="en-PH" b="1" dirty="0">
                <a:solidFill>
                  <a:srgbClr val="0070C0"/>
                </a:solidFill>
              </a:rPr>
              <a:t>word embeddings, </a:t>
            </a:r>
            <a:r>
              <a:rPr lang="en-PH" dirty="0"/>
              <a:t>we cannot just pass words into a neural network</a:t>
            </a:r>
            <a:endParaRPr lang="en-P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71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4" grpId="0"/>
      <p:bldP spid="6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AC4773B-678D-0750-93C7-9D1E1FE176FB}"/>
              </a:ext>
            </a:extLst>
          </p:cNvPr>
          <p:cNvSpPr/>
          <p:nvPr/>
        </p:nvSpPr>
        <p:spPr>
          <a:xfrm>
            <a:off x="8687703" y="3647384"/>
            <a:ext cx="914400" cy="91440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05B67A-5A3D-8B76-4946-F44C3D528FAB}"/>
              </a:ext>
            </a:extLst>
          </p:cNvPr>
          <p:cNvSpPr/>
          <p:nvPr/>
        </p:nvSpPr>
        <p:spPr>
          <a:xfrm>
            <a:off x="7200427" y="860678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F17743-50D8-651E-0C18-9B81DB560F11}"/>
              </a:ext>
            </a:extLst>
          </p:cNvPr>
          <p:cNvCxnSpPr>
            <a:cxnSpLocks/>
            <a:stCxn id="3" idx="0"/>
            <a:endCxn id="4" idx="4"/>
          </p:cNvCxnSpPr>
          <p:nvPr/>
        </p:nvCxnSpPr>
        <p:spPr>
          <a:xfrm flipH="1" flipV="1">
            <a:off x="7657627" y="1775078"/>
            <a:ext cx="1487276" cy="187230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0C660CF-F522-B948-3EA7-46927456C06E}"/>
              </a:ext>
            </a:extLst>
          </p:cNvPr>
          <p:cNvSpPr/>
          <p:nvPr/>
        </p:nvSpPr>
        <p:spPr>
          <a:xfrm>
            <a:off x="2661154" y="3654365"/>
            <a:ext cx="914400" cy="914400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EC470E-3B28-AE75-F9AB-0406379B73E6}"/>
              </a:ext>
            </a:extLst>
          </p:cNvPr>
          <p:cNvSpPr/>
          <p:nvPr/>
        </p:nvSpPr>
        <p:spPr>
          <a:xfrm>
            <a:off x="6680757" y="3654365"/>
            <a:ext cx="914400" cy="9144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42579E-C13A-D077-A27A-47A7AFB4B69E}"/>
              </a:ext>
            </a:extLst>
          </p:cNvPr>
          <p:cNvSpPr/>
          <p:nvPr/>
        </p:nvSpPr>
        <p:spPr>
          <a:xfrm>
            <a:off x="4673811" y="3654365"/>
            <a:ext cx="914400" cy="914400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5A914B-129D-1871-081A-7AC2B53396E5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7137957" y="1775078"/>
            <a:ext cx="519670" cy="1879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B7DDCF-20A4-B688-E35D-96A35E96AD32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V="1">
            <a:off x="3118354" y="1775078"/>
            <a:ext cx="4539273" cy="18792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294823-BAAF-A20E-0901-0C7C08F07FDD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V="1">
            <a:off x="5131011" y="1775078"/>
            <a:ext cx="2526616" cy="187928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29DB977-B534-176E-1193-1EF99DA00BD8}"/>
              </a:ext>
            </a:extLst>
          </p:cNvPr>
          <p:cNvSpPr/>
          <p:nvPr/>
        </p:nvSpPr>
        <p:spPr>
          <a:xfrm>
            <a:off x="4212854" y="868979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rgbClr val="FFC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5B58EA-FA1E-DA31-378C-C96DD4DF2D29}"/>
              </a:ext>
            </a:extLst>
          </p:cNvPr>
          <p:cNvCxnSpPr>
            <a:cxnSpLocks/>
            <a:stCxn id="6" idx="0"/>
            <a:endCxn id="12" idx="4"/>
          </p:cNvCxnSpPr>
          <p:nvPr/>
        </p:nvCxnSpPr>
        <p:spPr>
          <a:xfrm flipV="1">
            <a:off x="3118354" y="1783379"/>
            <a:ext cx="1551700" cy="18709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2718C6-1686-8C41-0FCF-E69C8EA5FD06}"/>
              </a:ext>
            </a:extLst>
          </p:cNvPr>
          <p:cNvCxnSpPr>
            <a:cxnSpLocks/>
            <a:stCxn id="3" idx="0"/>
            <a:endCxn id="12" idx="4"/>
          </p:cNvCxnSpPr>
          <p:nvPr/>
        </p:nvCxnSpPr>
        <p:spPr>
          <a:xfrm flipH="1" flipV="1">
            <a:off x="4670054" y="1783379"/>
            <a:ext cx="4474849" cy="186400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02217F-56F4-4C5A-87CC-E38D5C09327F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H="1" flipV="1">
            <a:off x="4670054" y="1783379"/>
            <a:ext cx="2467903" cy="18709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03C83F-39DA-7041-F906-3C2E3C79E746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H="1" flipV="1">
            <a:off x="4670054" y="1783379"/>
            <a:ext cx="460957" cy="18709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93A5DA-CBCE-FCF9-4B74-C9EB0A50BE56}"/>
              </a:ext>
            </a:extLst>
          </p:cNvPr>
          <p:cNvSpPr txBox="1"/>
          <p:nvPr/>
        </p:nvSpPr>
        <p:spPr>
          <a:xfrm>
            <a:off x="2832956" y="4610702"/>
            <a:ext cx="57079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at</a:t>
            </a:r>
            <a:endParaRPr lang="en-PH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8CB90-B847-9F80-794C-38879A595649}"/>
              </a:ext>
            </a:extLst>
          </p:cNvPr>
          <p:cNvSpPr txBox="1"/>
          <p:nvPr/>
        </p:nvSpPr>
        <p:spPr>
          <a:xfrm>
            <a:off x="4639136" y="4610702"/>
            <a:ext cx="9762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Tara</a:t>
            </a:r>
            <a:endParaRPr lang="en-PH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EB97F-2131-CA51-FD96-7CADB19366CA}"/>
              </a:ext>
            </a:extLst>
          </p:cNvPr>
          <p:cNvSpPr txBox="1"/>
          <p:nvPr/>
        </p:nvSpPr>
        <p:spPr>
          <a:xfrm>
            <a:off x="6824473" y="4610702"/>
            <a:ext cx="6269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 err="1">
                <a:latin typeface="Baguet Script" panose="00000500000000000000" pitchFamily="2" charset="0"/>
              </a:rPr>
              <a:t>ba</a:t>
            </a:r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B79638-BB8A-0EE2-E708-523AE7F76B58}"/>
              </a:ext>
            </a:extLst>
          </p:cNvPr>
          <p:cNvSpPr txBox="1"/>
          <p:nvPr/>
        </p:nvSpPr>
        <p:spPr>
          <a:xfrm>
            <a:off x="8493045" y="4610702"/>
            <a:ext cx="13037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&lt;EOS&gt;</a:t>
            </a:r>
            <a:endParaRPr lang="en-PH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D29CF4-1488-5021-A8D2-5D68EECB9F49}"/>
                  </a:ext>
                </a:extLst>
              </p:cNvPr>
              <p:cNvSpPr txBox="1"/>
              <p:nvPr/>
            </p:nvSpPr>
            <p:spPr>
              <a:xfrm>
                <a:off x="3353198" y="2412050"/>
                <a:ext cx="5410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𝟎𝟐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6D29CF4-1488-5021-A8D2-5D68EECB9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198" y="2412050"/>
                <a:ext cx="541006" cy="323165"/>
              </a:xfrm>
              <a:prstGeom prst="rect">
                <a:avLst/>
              </a:prstGeom>
              <a:blipFill>
                <a:blip r:embed="rId2"/>
                <a:stretch>
                  <a:fillRect r="-56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4F6676-5DD3-8094-6B6C-06ABE3A83D2F}"/>
                  </a:ext>
                </a:extLst>
              </p:cNvPr>
              <p:cNvSpPr txBox="1"/>
              <p:nvPr/>
            </p:nvSpPr>
            <p:spPr>
              <a:xfrm>
                <a:off x="3917258" y="2818610"/>
                <a:ext cx="5410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4F6676-5DD3-8094-6B6C-06ABE3A83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58" y="2818610"/>
                <a:ext cx="541006" cy="323165"/>
              </a:xfrm>
              <a:prstGeom prst="rect">
                <a:avLst/>
              </a:prstGeom>
              <a:blipFill>
                <a:blip r:embed="rId3"/>
                <a:stretch>
                  <a:fillRect r="-68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E41A3A-EB9C-8449-7E50-634FC178BFDC}"/>
                  </a:ext>
                </a:extLst>
              </p:cNvPr>
              <p:cNvSpPr txBox="1"/>
              <p:nvPr/>
            </p:nvSpPr>
            <p:spPr>
              <a:xfrm>
                <a:off x="4338264" y="3183605"/>
                <a:ext cx="66358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𝟏𝟕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CE41A3A-EB9C-8449-7E50-634FC178B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64" y="3183605"/>
                <a:ext cx="663580" cy="323165"/>
              </a:xfrm>
              <a:prstGeom prst="rect">
                <a:avLst/>
              </a:prstGeom>
              <a:blipFill>
                <a:blip r:embed="rId4"/>
                <a:stretch>
                  <a:fillRect r="-82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4AEB97-AF96-03CA-D1A2-054F74ECADF8}"/>
                  </a:ext>
                </a:extLst>
              </p:cNvPr>
              <p:cNvSpPr txBox="1"/>
              <p:nvPr/>
            </p:nvSpPr>
            <p:spPr>
              <a:xfrm>
                <a:off x="5418322" y="3373137"/>
                <a:ext cx="59811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4AEB97-AF96-03CA-D1A2-054F74ECA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322" y="3373137"/>
                <a:ext cx="598112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5ADE4B-B53B-42BE-65B5-B471A5DEA1BF}"/>
                  </a:ext>
                </a:extLst>
              </p:cNvPr>
              <p:cNvSpPr txBox="1"/>
              <p:nvPr/>
            </p:nvSpPr>
            <p:spPr>
              <a:xfrm>
                <a:off x="6287894" y="3373137"/>
                <a:ext cx="67931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500" b="1" dirty="0">
                    <a:solidFill>
                      <a:srgbClr val="00B05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A5ADE4B-B53B-42BE-65B5-B471A5DEA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94" y="3373137"/>
                <a:ext cx="679314" cy="323165"/>
              </a:xfrm>
              <a:prstGeom prst="rect">
                <a:avLst/>
              </a:prstGeom>
              <a:blipFill>
                <a:blip r:embed="rId6"/>
                <a:stretch>
                  <a:fillRect l="-3571" t="-1887" b="-2264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58175D8C-9711-8D5B-E30C-F1C4C0EC03CF}"/>
              </a:ext>
            </a:extLst>
          </p:cNvPr>
          <p:cNvSpPr txBox="1"/>
          <p:nvPr/>
        </p:nvSpPr>
        <p:spPr>
          <a:xfrm>
            <a:off x="8273134" y="3461343"/>
            <a:ext cx="570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1.73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1D99571-902F-2B75-BDC8-0F66A169F4D6}"/>
                  </a:ext>
                </a:extLst>
              </p:cNvPr>
              <p:cNvSpPr txBox="1"/>
              <p:nvPr/>
            </p:nvSpPr>
            <p:spPr>
              <a:xfrm>
                <a:off x="7178998" y="3289263"/>
                <a:ext cx="6648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500" b="1" dirty="0">
                    <a:solidFill>
                      <a:srgbClr val="00B05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</m:oMath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1D99571-902F-2B75-BDC8-0F66A169F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998" y="3289263"/>
                <a:ext cx="664871" cy="323165"/>
              </a:xfrm>
              <a:prstGeom prst="rect">
                <a:avLst/>
              </a:prstGeom>
              <a:blipFill>
                <a:blip r:embed="rId7"/>
                <a:stretch>
                  <a:fillRect l="-3670" t="-3774" b="-207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6A4B9BA6-0452-7115-E403-CE9DBF1A2DF5}"/>
              </a:ext>
            </a:extLst>
          </p:cNvPr>
          <p:cNvSpPr txBox="1"/>
          <p:nvPr/>
        </p:nvSpPr>
        <p:spPr>
          <a:xfrm>
            <a:off x="8995235" y="3275301"/>
            <a:ext cx="570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1.99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E10C8F38-C080-AE3A-C5EA-EB21C347DBE4}"/>
              </a:ext>
            </a:extLst>
          </p:cNvPr>
          <p:cNvSpPr txBox="1">
            <a:spLocks/>
          </p:cNvSpPr>
          <p:nvPr/>
        </p:nvSpPr>
        <p:spPr>
          <a:xfrm>
            <a:off x="838200" y="5620215"/>
            <a:ext cx="10515600" cy="1017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Instead, we use an </a:t>
            </a:r>
            <a:r>
              <a:rPr lang="en-PH" b="1" dirty="0">
                <a:solidFill>
                  <a:srgbClr val="0070C0"/>
                </a:solidFill>
              </a:rPr>
              <a:t>embedding layer </a:t>
            </a:r>
            <a:r>
              <a:rPr lang="en-PH" dirty="0"/>
              <a:t>to convert words to numbers.</a:t>
            </a:r>
            <a:endParaRPr lang="en-P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7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2845E-2F85-FD52-5D55-29F82D30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0B1E8C6-BB76-DD22-5F42-75D41165B41F}"/>
              </a:ext>
            </a:extLst>
          </p:cNvPr>
          <p:cNvSpPr/>
          <p:nvPr/>
        </p:nvSpPr>
        <p:spPr>
          <a:xfrm>
            <a:off x="8687703" y="3647384"/>
            <a:ext cx="914400" cy="91440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0F0981-B476-6278-8A78-C5A87E4C1F8E}"/>
              </a:ext>
            </a:extLst>
          </p:cNvPr>
          <p:cNvSpPr/>
          <p:nvPr/>
        </p:nvSpPr>
        <p:spPr>
          <a:xfrm>
            <a:off x="7200427" y="860678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10B14-256D-5F6D-9EA6-A9B8C4BF646E}"/>
              </a:ext>
            </a:extLst>
          </p:cNvPr>
          <p:cNvCxnSpPr>
            <a:cxnSpLocks/>
            <a:stCxn id="3" idx="0"/>
            <a:endCxn id="4" idx="4"/>
          </p:cNvCxnSpPr>
          <p:nvPr/>
        </p:nvCxnSpPr>
        <p:spPr>
          <a:xfrm flipH="1" flipV="1">
            <a:off x="7657627" y="1775078"/>
            <a:ext cx="1487276" cy="187230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6BAE92C-E8BC-37FC-78E4-2BD8D5C6F569}"/>
              </a:ext>
            </a:extLst>
          </p:cNvPr>
          <p:cNvSpPr/>
          <p:nvPr/>
        </p:nvSpPr>
        <p:spPr>
          <a:xfrm>
            <a:off x="2661154" y="3654365"/>
            <a:ext cx="914400" cy="914400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90D60F-9B5A-0370-9476-C206CCED9141}"/>
              </a:ext>
            </a:extLst>
          </p:cNvPr>
          <p:cNvSpPr/>
          <p:nvPr/>
        </p:nvSpPr>
        <p:spPr>
          <a:xfrm>
            <a:off x="6680757" y="3654365"/>
            <a:ext cx="914400" cy="9144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1FE676-E9FE-876B-7409-EB3D9AC0B65F}"/>
              </a:ext>
            </a:extLst>
          </p:cNvPr>
          <p:cNvSpPr/>
          <p:nvPr/>
        </p:nvSpPr>
        <p:spPr>
          <a:xfrm>
            <a:off x="4673811" y="3654365"/>
            <a:ext cx="914400" cy="914400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AE7145-CAD4-A013-DD79-1142313B24DE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7137957" y="1775078"/>
            <a:ext cx="519670" cy="1879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02A0DE-6F8D-7EBC-ECDF-1C1E60E586AC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V="1">
            <a:off x="3118354" y="1775078"/>
            <a:ext cx="4539273" cy="18792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36192E-36E2-4FA4-F8BE-43329DE42A69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V="1">
            <a:off x="5131011" y="1775078"/>
            <a:ext cx="2526616" cy="187928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6E77A07-B9CF-0C92-5FD2-4AE12424533F}"/>
              </a:ext>
            </a:extLst>
          </p:cNvPr>
          <p:cNvSpPr/>
          <p:nvPr/>
        </p:nvSpPr>
        <p:spPr>
          <a:xfrm>
            <a:off x="4212854" y="868979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rgbClr val="FFC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058058-5D86-216A-05B0-B4DA48C420DA}"/>
              </a:ext>
            </a:extLst>
          </p:cNvPr>
          <p:cNvCxnSpPr>
            <a:cxnSpLocks/>
            <a:stCxn id="6" idx="0"/>
            <a:endCxn id="12" idx="4"/>
          </p:cNvCxnSpPr>
          <p:nvPr/>
        </p:nvCxnSpPr>
        <p:spPr>
          <a:xfrm flipV="1">
            <a:off x="3118354" y="1783379"/>
            <a:ext cx="1551700" cy="18709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AAD30A-035E-A101-45B6-7F0CCB1BF320}"/>
              </a:ext>
            </a:extLst>
          </p:cNvPr>
          <p:cNvCxnSpPr>
            <a:cxnSpLocks/>
            <a:stCxn id="3" idx="0"/>
            <a:endCxn id="12" idx="4"/>
          </p:cNvCxnSpPr>
          <p:nvPr/>
        </p:nvCxnSpPr>
        <p:spPr>
          <a:xfrm flipH="1" flipV="1">
            <a:off x="4670054" y="1783379"/>
            <a:ext cx="4474849" cy="186400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6D8137-BD57-8CF1-11BA-CDB32377C57B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H="1" flipV="1">
            <a:off x="4670054" y="1783379"/>
            <a:ext cx="2467903" cy="18709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3805FF-F0DC-F4E8-F447-9AFF77EFE850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H="1" flipV="1">
            <a:off x="4670054" y="1783379"/>
            <a:ext cx="460957" cy="18709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B24818-C351-D8BA-1078-CABA617AE03A}"/>
              </a:ext>
            </a:extLst>
          </p:cNvPr>
          <p:cNvSpPr txBox="1"/>
          <p:nvPr/>
        </p:nvSpPr>
        <p:spPr>
          <a:xfrm>
            <a:off x="2661154" y="4610702"/>
            <a:ext cx="7425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Let</a:t>
            </a:r>
            <a:endParaRPr lang="en-PH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907694-F68A-3A78-2C7F-25CDC247B168}"/>
              </a:ext>
            </a:extLst>
          </p:cNvPr>
          <p:cNvSpPr txBox="1"/>
          <p:nvPr/>
        </p:nvSpPr>
        <p:spPr>
          <a:xfrm>
            <a:off x="4639136" y="4610702"/>
            <a:ext cx="9762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us</a:t>
            </a:r>
            <a:endParaRPr lang="en-PH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AB7FC8-01F5-57E5-3474-8EA018966B5A}"/>
              </a:ext>
            </a:extLst>
          </p:cNvPr>
          <p:cNvSpPr txBox="1"/>
          <p:nvPr/>
        </p:nvSpPr>
        <p:spPr>
          <a:xfrm>
            <a:off x="6824473" y="4610702"/>
            <a:ext cx="6269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go</a:t>
            </a:r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5B63CF-6C73-0344-F30F-56DC69044BC9}"/>
              </a:ext>
            </a:extLst>
          </p:cNvPr>
          <p:cNvSpPr txBox="1"/>
          <p:nvPr/>
        </p:nvSpPr>
        <p:spPr>
          <a:xfrm>
            <a:off x="8493045" y="4610702"/>
            <a:ext cx="13037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&lt;EOS&gt;</a:t>
            </a:r>
            <a:endParaRPr lang="en-PH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15169B3-F90F-62DA-B09F-7E3124AF4FB6}"/>
                  </a:ext>
                </a:extLst>
              </p:cNvPr>
              <p:cNvSpPr txBox="1"/>
              <p:nvPr/>
            </p:nvSpPr>
            <p:spPr>
              <a:xfrm>
                <a:off x="3353198" y="2412050"/>
                <a:ext cx="5410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𝟎𝟐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15169B3-F90F-62DA-B09F-7E3124AF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198" y="2412050"/>
                <a:ext cx="541006" cy="323165"/>
              </a:xfrm>
              <a:prstGeom prst="rect">
                <a:avLst/>
              </a:prstGeom>
              <a:blipFill>
                <a:blip r:embed="rId2"/>
                <a:stretch>
                  <a:fillRect r="-56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81CDA66-326B-2B44-93D7-3F2B618F9558}"/>
                  </a:ext>
                </a:extLst>
              </p:cNvPr>
              <p:cNvSpPr txBox="1"/>
              <p:nvPr/>
            </p:nvSpPr>
            <p:spPr>
              <a:xfrm>
                <a:off x="3917258" y="2818610"/>
                <a:ext cx="5410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81CDA66-326B-2B44-93D7-3F2B618F9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58" y="2818610"/>
                <a:ext cx="541006" cy="323165"/>
              </a:xfrm>
              <a:prstGeom prst="rect">
                <a:avLst/>
              </a:prstGeom>
              <a:blipFill>
                <a:blip r:embed="rId3"/>
                <a:stretch>
                  <a:fillRect r="-68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A2DC206-6669-CD55-2F5E-FFE9F210215B}"/>
                  </a:ext>
                </a:extLst>
              </p:cNvPr>
              <p:cNvSpPr txBox="1"/>
              <p:nvPr/>
            </p:nvSpPr>
            <p:spPr>
              <a:xfrm>
                <a:off x="4338264" y="3183605"/>
                <a:ext cx="66358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𝟏𝟕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A2DC206-6669-CD55-2F5E-FFE9F2102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64" y="3183605"/>
                <a:ext cx="663580" cy="323165"/>
              </a:xfrm>
              <a:prstGeom prst="rect">
                <a:avLst/>
              </a:prstGeom>
              <a:blipFill>
                <a:blip r:embed="rId4"/>
                <a:stretch>
                  <a:fillRect r="-82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C163D5-FE07-A1B8-F80D-8941CB40081C}"/>
                  </a:ext>
                </a:extLst>
              </p:cNvPr>
              <p:cNvSpPr txBox="1"/>
              <p:nvPr/>
            </p:nvSpPr>
            <p:spPr>
              <a:xfrm>
                <a:off x="5418322" y="3373137"/>
                <a:ext cx="59811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C163D5-FE07-A1B8-F80D-8941CB400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322" y="3373137"/>
                <a:ext cx="598112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E3CC92E-F4D1-A717-E653-24E84F42CAAA}"/>
                  </a:ext>
                </a:extLst>
              </p:cNvPr>
              <p:cNvSpPr txBox="1"/>
              <p:nvPr/>
            </p:nvSpPr>
            <p:spPr>
              <a:xfrm>
                <a:off x="6287894" y="3373137"/>
                <a:ext cx="67931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500" b="1" dirty="0">
                    <a:solidFill>
                      <a:srgbClr val="00B05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E3CC92E-F4D1-A717-E653-24E84F42C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94" y="3373137"/>
                <a:ext cx="679314" cy="323165"/>
              </a:xfrm>
              <a:prstGeom prst="rect">
                <a:avLst/>
              </a:prstGeom>
              <a:blipFill>
                <a:blip r:embed="rId6"/>
                <a:stretch>
                  <a:fillRect l="-3571" t="-1887" b="-2264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99FC6164-3C64-D7A8-8EA8-C7EA40366815}"/>
              </a:ext>
            </a:extLst>
          </p:cNvPr>
          <p:cNvSpPr txBox="1"/>
          <p:nvPr/>
        </p:nvSpPr>
        <p:spPr>
          <a:xfrm>
            <a:off x="8273134" y="3461343"/>
            <a:ext cx="570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1.73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45480A-E846-2B58-1725-32491E73D13E}"/>
                  </a:ext>
                </a:extLst>
              </p:cNvPr>
              <p:cNvSpPr txBox="1"/>
              <p:nvPr/>
            </p:nvSpPr>
            <p:spPr>
              <a:xfrm>
                <a:off x="7178998" y="3289263"/>
                <a:ext cx="6648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500" b="1" dirty="0">
                    <a:solidFill>
                      <a:srgbClr val="00B05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</m:oMath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45480A-E846-2B58-1725-32491E73D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998" y="3289263"/>
                <a:ext cx="664871" cy="323165"/>
              </a:xfrm>
              <a:prstGeom prst="rect">
                <a:avLst/>
              </a:prstGeom>
              <a:blipFill>
                <a:blip r:embed="rId7"/>
                <a:stretch>
                  <a:fillRect l="-3670" t="-3774" b="-207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0C0D4742-9AFF-0FDA-EDCE-86EECC6BDF05}"/>
              </a:ext>
            </a:extLst>
          </p:cNvPr>
          <p:cNvSpPr txBox="1"/>
          <p:nvPr/>
        </p:nvSpPr>
        <p:spPr>
          <a:xfrm>
            <a:off x="8995235" y="3275301"/>
            <a:ext cx="570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1.99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70D1BC44-FC95-4CCF-C4C8-B2996F433A9B}"/>
              </a:ext>
            </a:extLst>
          </p:cNvPr>
          <p:cNvSpPr txBox="1">
            <a:spLocks/>
          </p:cNvSpPr>
          <p:nvPr/>
        </p:nvSpPr>
        <p:spPr>
          <a:xfrm>
            <a:off x="838200" y="5620215"/>
            <a:ext cx="10515600" cy="1017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To keep everything simple, our English vocabulary will only have </a:t>
            </a:r>
            <a:r>
              <a:rPr lang="en-PH" b="1" dirty="0"/>
              <a:t>3 words</a:t>
            </a:r>
            <a:r>
              <a:rPr lang="en-PH" dirty="0"/>
              <a:t> and the symbol </a:t>
            </a:r>
            <a:r>
              <a:rPr lang="en-PH" b="1" dirty="0"/>
              <a:t>&lt;EOS&gt; </a:t>
            </a:r>
            <a:r>
              <a:rPr lang="en-PH" dirty="0"/>
              <a:t>which means </a:t>
            </a:r>
            <a:r>
              <a:rPr lang="en-PH" b="1" dirty="0">
                <a:solidFill>
                  <a:srgbClr val="0070C0"/>
                </a:solidFill>
              </a:rPr>
              <a:t>end of sentence</a:t>
            </a:r>
          </a:p>
        </p:txBody>
      </p:sp>
    </p:spTree>
    <p:extLst>
      <p:ext uri="{BB962C8B-B14F-4D97-AF65-F5344CB8AC3E}">
        <p14:creationId xmlns:p14="http://schemas.microsoft.com/office/powerpoint/2010/main" val="4157863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2373A-94AD-EFF9-7F12-69D8842F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17CF2A2-67FA-12A5-5E5A-73736C7DD9E5}"/>
              </a:ext>
            </a:extLst>
          </p:cNvPr>
          <p:cNvSpPr/>
          <p:nvPr/>
        </p:nvSpPr>
        <p:spPr>
          <a:xfrm>
            <a:off x="8687703" y="3647384"/>
            <a:ext cx="914400" cy="91440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4AAF91-4B85-591B-EDC3-2E508704DE31}"/>
              </a:ext>
            </a:extLst>
          </p:cNvPr>
          <p:cNvSpPr/>
          <p:nvPr/>
        </p:nvSpPr>
        <p:spPr>
          <a:xfrm>
            <a:off x="7200427" y="860678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0D89E9-8BE4-01D3-E7E8-6A2E91ED08E9}"/>
              </a:ext>
            </a:extLst>
          </p:cNvPr>
          <p:cNvCxnSpPr>
            <a:cxnSpLocks/>
            <a:stCxn id="3" idx="0"/>
            <a:endCxn id="4" idx="4"/>
          </p:cNvCxnSpPr>
          <p:nvPr/>
        </p:nvCxnSpPr>
        <p:spPr>
          <a:xfrm flipH="1" flipV="1">
            <a:off x="7657627" y="1775078"/>
            <a:ext cx="1487276" cy="187230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3E39139-2856-5F73-51BF-F629CDDDBC4A}"/>
              </a:ext>
            </a:extLst>
          </p:cNvPr>
          <p:cNvSpPr/>
          <p:nvPr/>
        </p:nvSpPr>
        <p:spPr>
          <a:xfrm>
            <a:off x="2661154" y="3654365"/>
            <a:ext cx="914400" cy="914400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ED05DB-FFC8-4EB1-745D-E10B085ADEB6}"/>
              </a:ext>
            </a:extLst>
          </p:cNvPr>
          <p:cNvSpPr/>
          <p:nvPr/>
        </p:nvSpPr>
        <p:spPr>
          <a:xfrm>
            <a:off x="6680757" y="3654365"/>
            <a:ext cx="914400" cy="9144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F55E0A-9735-30C8-03C2-F868CF1C5D9F}"/>
              </a:ext>
            </a:extLst>
          </p:cNvPr>
          <p:cNvSpPr/>
          <p:nvPr/>
        </p:nvSpPr>
        <p:spPr>
          <a:xfrm>
            <a:off x="4673811" y="3654365"/>
            <a:ext cx="914400" cy="914400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BC7CFC-D7F5-15EA-AEB7-386F81A9545C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7137957" y="1775078"/>
            <a:ext cx="519670" cy="1879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0FFA06-5968-4DC5-DD24-A84B3B3FA068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V="1">
            <a:off x="3118354" y="1775078"/>
            <a:ext cx="4539273" cy="18792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8BA820-A69A-489B-BAB4-44A23D47CDF0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V="1">
            <a:off x="5131011" y="1775078"/>
            <a:ext cx="2526616" cy="187928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C716A4C-0B92-01CC-28D6-4EB02F16F878}"/>
              </a:ext>
            </a:extLst>
          </p:cNvPr>
          <p:cNvSpPr/>
          <p:nvPr/>
        </p:nvSpPr>
        <p:spPr>
          <a:xfrm>
            <a:off x="4212854" y="868979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rgbClr val="FFC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1823-4D4B-C5C9-AB5F-E2920A6A1A08}"/>
              </a:ext>
            </a:extLst>
          </p:cNvPr>
          <p:cNvCxnSpPr>
            <a:cxnSpLocks/>
            <a:stCxn id="6" idx="0"/>
            <a:endCxn id="12" idx="4"/>
          </p:cNvCxnSpPr>
          <p:nvPr/>
        </p:nvCxnSpPr>
        <p:spPr>
          <a:xfrm flipV="1">
            <a:off x="3118354" y="1783379"/>
            <a:ext cx="1551700" cy="18709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94711E-9FF9-81A4-6595-5AB74D971F36}"/>
              </a:ext>
            </a:extLst>
          </p:cNvPr>
          <p:cNvCxnSpPr>
            <a:cxnSpLocks/>
            <a:stCxn id="3" idx="0"/>
            <a:endCxn id="12" idx="4"/>
          </p:cNvCxnSpPr>
          <p:nvPr/>
        </p:nvCxnSpPr>
        <p:spPr>
          <a:xfrm flipH="1" flipV="1">
            <a:off x="4670054" y="1783379"/>
            <a:ext cx="4474849" cy="186400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F044ED-9121-88A2-F355-49FD6CB2B48D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H="1" flipV="1">
            <a:off x="4670054" y="1783379"/>
            <a:ext cx="2467903" cy="18709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31D635-220C-C2C5-D9D3-8FD2A57B0571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H="1" flipV="1">
            <a:off x="4670054" y="1783379"/>
            <a:ext cx="460957" cy="18709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F80E7E-4B99-035C-6584-5DFD401A9DBD}"/>
              </a:ext>
            </a:extLst>
          </p:cNvPr>
          <p:cNvSpPr txBox="1"/>
          <p:nvPr/>
        </p:nvSpPr>
        <p:spPr>
          <a:xfrm>
            <a:off x="2661154" y="4610702"/>
            <a:ext cx="7425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Let</a:t>
            </a:r>
            <a:endParaRPr lang="en-PH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AD154-5BAE-D2DB-DDF4-5D4B933F37FC}"/>
              </a:ext>
            </a:extLst>
          </p:cNvPr>
          <p:cNvSpPr txBox="1"/>
          <p:nvPr/>
        </p:nvSpPr>
        <p:spPr>
          <a:xfrm>
            <a:off x="4639136" y="4610702"/>
            <a:ext cx="9762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us</a:t>
            </a:r>
            <a:endParaRPr lang="en-PH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FE78EB-A362-7F92-BE0C-FD2647A9C555}"/>
              </a:ext>
            </a:extLst>
          </p:cNvPr>
          <p:cNvSpPr txBox="1"/>
          <p:nvPr/>
        </p:nvSpPr>
        <p:spPr>
          <a:xfrm>
            <a:off x="6824473" y="4610702"/>
            <a:ext cx="6269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go</a:t>
            </a:r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89D52C-5465-4B4B-51F7-CC59BE7DF0EF}"/>
              </a:ext>
            </a:extLst>
          </p:cNvPr>
          <p:cNvSpPr txBox="1"/>
          <p:nvPr/>
        </p:nvSpPr>
        <p:spPr>
          <a:xfrm>
            <a:off x="8493045" y="4610702"/>
            <a:ext cx="13037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&lt;EOS&gt;</a:t>
            </a:r>
            <a:endParaRPr lang="en-PH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0E64CB-5E88-E4AC-3D3D-27F90F08B314}"/>
                  </a:ext>
                </a:extLst>
              </p:cNvPr>
              <p:cNvSpPr txBox="1"/>
              <p:nvPr/>
            </p:nvSpPr>
            <p:spPr>
              <a:xfrm>
                <a:off x="3353198" y="2412050"/>
                <a:ext cx="5410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𝟎𝟐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20E64CB-5E88-E4AC-3D3D-27F90F08B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198" y="2412050"/>
                <a:ext cx="541006" cy="323165"/>
              </a:xfrm>
              <a:prstGeom prst="rect">
                <a:avLst/>
              </a:prstGeom>
              <a:blipFill>
                <a:blip r:embed="rId2"/>
                <a:stretch>
                  <a:fillRect r="-56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CA01A32-2169-18E6-413A-F4AE52D2AA37}"/>
                  </a:ext>
                </a:extLst>
              </p:cNvPr>
              <p:cNvSpPr txBox="1"/>
              <p:nvPr/>
            </p:nvSpPr>
            <p:spPr>
              <a:xfrm>
                <a:off x="3917258" y="2818610"/>
                <a:ext cx="5410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CA01A32-2169-18E6-413A-F4AE52D2A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58" y="2818610"/>
                <a:ext cx="541006" cy="323165"/>
              </a:xfrm>
              <a:prstGeom prst="rect">
                <a:avLst/>
              </a:prstGeom>
              <a:blipFill>
                <a:blip r:embed="rId3"/>
                <a:stretch>
                  <a:fillRect r="-68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3C206D-F13D-622F-2223-AC6C805BAB1B}"/>
                  </a:ext>
                </a:extLst>
              </p:cNvPr>
              <p:cNvSpPr txBox="1"/>
              <p:nvPr/>
            </p:nvSpPr>
            <p:spPr>
              <a:xfrm>
                <a:off x="4338264" y="3183605"/>
                <a:ext cx="66358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𝟏𝟕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3C206D-F13D-622F-2223-AC6C805BA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64" y="3183605"/>
                <a:ext cx="663580" cy="323165"/>
              </a:xfrm>
              <a:prstGeom prst="rect">
                <a:avLst/>
              </a:prstGeom>
              <a:blipFill>
                <a:blip r:embed="rId4"/>
                <a:stretch>
                  <a:fillRect r="-82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73B36EE-65C8-E16E-A287-1E0660239653}"/>
                  </a:ext>
                </a:extLst>
              </p:cNvPr>
              <p:cNvSpPr txBox="1"/>
              <p:nvPr/>
            </p:nvSpPr>
            <p:spPr>
              <a:xfrm>
                <a:off x="5418322" y="3373137"/>
                <a:ext cx="59811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73B36EE-65C8-E16E-A287-1E0660239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322" y="3373137"/>
                <a:ext cx="598112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E0D4348-F2A7-467B-60DC-30AF94AD3E4B}"/>
                  </a:ext>
                </a:extLst>
              </p:cNvPr>
              <p:cNvSpPr txBox="1"/>
              <p:nvPr/>
            </p:nvSpPr>
            <p:spPr>
              <a:xfrm>
                <a:off x="6287894" y="3373137"/>
                <a:ext cx="67931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500" b="1" dirty="0">
                    <a:solidFill>
                      <a:srgbClr val="00B05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E0D4348-F2A7-467B-60DC-30AF94AD3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94" y="3373137"/>
                <a:ext cx="679314" cy="323165"/>
              </a:xfrm>
              <a:prstGeom prst="rect">
                <a:avLst/>
              </a:prstGeom>
              <a:blipFill>
                <a:blip r:embed="rId6"/>
                <a:stretch>
                  <a:fillRect l="-3571" t="-1887" b="-2264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6C824CB3-42B3-CF2A-1996-F883D35E2015}"/>
              </a:ext>
            </a:extLst>
          </p:cNvPr>
          <p:cNvSpPr txBox="1"/>
          <p:nvPr/>
        </p:nvSpPr>
        <p:spPr>
          <a:xfrm>
            <a:off x="8273134" y="3461343"/>
            <a:ext cx="570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1.73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0B5E7E-B997-B6C9-750D-52E76183F9B2}"/>
                  </a:ext>
                </a:extLst>
              </p:cNvPr>
              <p:cNvSpPr txBox="1"/>
              <p:nvPr/>
            </p:nvSpPr>
            <p:spPr>
              <a:xfrm>
                <a:off x="7178998" y="3289263"/>
                <a:ext cx="6648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500" b="1" dirty="0">
                    <a:solidFill>
                      <a:srgbClr val="00B05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</m:oMath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A0B5E7E-B997-B6C9-750D-52E76183F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998" y="3289263"/>
                <a:ext cx="664871" cy="323165"/>
              </a:xfrm>
              <a:prstGeom prst="rect">
                <a:avLst/>
              </a:prstGeom>
              <a:blipFill>
                <a:blip r:embed="rId7"/>
                <a:stretch>
                  <a:fillRect l="-3670" t="-3774" b="-207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3EF38C5A-4058-266D-880D-DDE979027584}"/>
              </a:ext>
            </a:extLst>
          </p:cNvPr>
          <p:cNvSpPr txBox="1"/>
          <p:nvPr/>
        </p:nvSpPr>
        <p:spPr>
          <a:xfrm>
            <a:off x="8995235" y="3275301"/>
            <a:ext cx="570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1.99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EB37C303-5D82-504D-E6C7-039C6C61BE7E}"/>
              </a:ext>
            </a:extLst>
          </p:cNvPr>
          <p:cNvSpPr txBox="1">
            <a:spLocks/>
          </p:cNvSpPr>
          <p:nvPr/>
        </p:nvSpPr>
        <p:spPr>
          <a:xfrm>
            <a:off x="838200" y="5620215"/>
            <a:ext cx="10515600" cy="1017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 words and symbols represent individual elements in our vocabulary and they are referred as </a:t>
            </a:r>
            <a:r>
              <a:rPr lang="en-PH" b="1" dirty="0">
                <a:solidFill>
                  <a:srgbClr val="0070C0"/>
                </a:solidFill>
              </a:rPr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17725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E7AD9-6167-A500-013D-AEE0CD177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1E9BAD3-BD4D-791B-223A-375CAD6AFBAD}"/>
              </a:ext>
            </a:extLst>
          </p:cNvPr>
          <p:cNvSpPr/>
          <p:nvPr/>
        </p:nvSpPr>
        <p:spPr>
          <a:xfrm>
            <a:off x="8687703" y="3647384"/>
            <a:ext cx="914400" cy="91440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B139B6-7EA0-5F7D-18B9-1954796180FB}"/>
              </a:ext>
            </a:extLst>
          </p:cNvPr>
          <p:cNvSpPr/>
          <p:nvPr/>
        </p:nvSpPr>
        <p:spPr>
          <a:xfrm>
            <a:off x="7200427" y="860678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82AF11-80BA-421D-4764-A09B16740531}"/>
              </a:ext>
            </a:extLst>
          </p:cNvPr>
          <p:cNvCxnSpPr>
            <a:cxnSpLocks/>
            <a:stCxn id="3" idx="0"/>
            <a:endCxn id="4" idx="4"/>
          </p:cNvCxnSpPr>
          <p:nvPr/>
        </p:nvCxnSpPr>
        <p:spPr>
          <a:xfrm flipH="1" flipV="1">
            <a:off x="7657627" y="1775078"/>
            <a:ext cx="1487276" cy="187230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5FC4063-8029-D8AE-95E6-F37900DD591A}"/>
              </a:ext>
            </a:extLst>
          </p:cNvPr>
          <p:cNvSpPr/>
          <p:nvPr/>
        </p:nvSpPr>
        <p:spPr>
          <a:xfrm>
            <a:off x="2661154" y="3654365"/>
            <a:ext cx="914400" cy="914400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C8F770-4190-9796-7820-9374A0CD2905}"/>
              </a:ext>
            </a:extLst>
          </p:cNvPr>
          <p:cNvSpPr/>
          <p:nvPr/>
        </p:nvSpPr>
        <p:spPr>
          <a:xfrm>
            <a:off x="6680757" y="3654365"/>
            <a:ext cx="914400" cy="9144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F414CA-23E0-F80E-39DD-831EF0A76B4F}"/>
              </a:ext>
            </a:extLst>
          </p:cNvPr>
          <p:cNvSpPr/>
          <p:nvPr/>
        </p:nvSpPr>
        <p:spPr>
          <a:xfrm>
            <a:off x="4673811" y="3654365"/>
            <a:ext cx="914400" cy="914400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sz="2500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0A4F8F-FAD7-F72D-08D9-F7E7C4914537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7137957" y="1775078"/>
            <a:ext cx="519670" cy="1879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CCA379-8932-6313-F26A-F6F27B44EB99}"/>
              </a:ext>
            </a:extLst>
          </p:cNvPr>
          <p:cNvCxnSpPr>
            <a:cxnSpLocks/>
            <a:stCxn id="6" idx="0"/>
            <a:endCxn id="4" idx="4"/>
          </p:cNvCxnSpPr>
          <p:nvPr/>
        </p:nvCxnSpPr>
        <p:spPr>
          <a:xfrm flipV="1">
            <a:off x="3118354" y="1775078"/>
            <a:ext cx="4539273" cy="187928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2C96ED-3CC6-DD17-9D27-92F8A8AA9FFC}"/>
              </a:ext>
            </a:extLst>
          </p:cNvPr>
          <p:cNvCxnSpPr>
            <a:cxnSpLocks/>
            <a:stCxn id="8" idx="0"/>
            <a:endCxn id="4" idx="4"/>
          </p:cNvCxnSpPr>
          <p:nvPr/>
        </p:nvCxnSpPr>
        <p:spPr>
          <a:xfrm flipV="1">
            <a:off x="5131011" y="1775078"/>
            <a:ext cx="2526616" cy="187928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48E53CC-A1FD-FC14-94BC-3CE73E31E46C}"/>
              </a:ext>
            </a:extLst>
          </p:cNvPr>
          <p:cNvSpPr/>
          <p:nvPr/>
        </p:nvSpPr>
        <p:spPr>
          <a:xfrm>
            <a:off x="4212854" y="868979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rgbClr val="FFC00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461E66-05AF-5834-39C4-A6A10B4F8F79}"/>
              </a:ext>
            </a:extLst>
          </p:cNvPr>
          <p:cNvCxnSpPr>
            <a:cxnSpLocks/>
            <a:stCxn id="6" idx="0"/>
            <a:endCxn id="12" idx="4"/>
          </p:cNvCxnSpPr>
          <p:nvPr/>
        </p:nvCxnSpPr>
        <p:spPr>
          <a:xfrm flipV="1">
            <a:off x="3118354" y="1783379"/>
            <a:ext cx="1551700" cy="18709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539E07-5844-6541-8CD2-DB44544985AE}"/>
              </a:ext>
            </a:extLst>
          </p:cNvPr>
          <p:cNvCxnSpPr>
            <a:cxnSpLocks/>
            <a:stCxn id="3" idx="0"/>
            <a:endCxn id="12" idx="4"/>
          </p:cNvCxnSpPr>
          <p:nvPr/>
        </p:nvCxnSpPr>
        <p:spPr>
          <a:xfrm flipH="1" flipV="1">
            <a:off x="4670054" y="1783379"/>
            <a:ext cx="4474849" cy="186400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B80C40-979C-125A-03BD-11737A73AF1F}"/>
              </a:ext>
            </a:extLst>
          </p:cNvPr>
          <p:cNvCxnSpPr>
            <a:cxnSpLocks/>
            <a:stCxn id="7" idx="0"/>
            <a:endCxn id="12" idx="4"/>
          </p:cNvCxnSpPr>
          <p:nvPr/>
        </p:nvCxnSpPr>
        <p:spPr>
          <a:xfrm flipH="1" flipV="1">
            <a:off x="4670054" y="1783379"/>
            <a:ext cx="2467903" cy="18709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B016B1-840B-937D-9091-8AADE27A0FD2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H="1" flipV="1">
            <a:off x="4670054" y="1783379"/>
            <a:ext cx="460957" cy="187098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1B049C-E58C-7480-7310-81423E2219ED}"/>
              </a:ext>
            </a:extLst>
          </p:cNvPr>
          <p:cNvSpPr txBox="1"/>
          <p:nvPr/>
        </p:nvSpPr>
        <p:spPr>
          <a:xfrm>
            <a:off x="2661154" y="4610702"/>
            <a:ext cx="7425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Let</a:t>
            </a:r>
            <a:endParaRPr lang="en-PH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FDEED-30DF-C860-A6F2-B3EBBAADDE8D}"/>
              </a:ext>
            </a:extLst>
          </p:cNvPr>
          <p:cNvSpPr txBox="1"/>
          <p:nvPr/>
        </p:nvSpPr>
        <p:spPr>
          <a:xfrm>
            <a:off x="4639136" y="4610702"/>
            <a:ext cx="9762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us</a:t>
            </a:r>
            <a:endParaRPr lang="en-PH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62596A-4E76-D1E0-50AD-B1853493569C}"/>
              </a:ext>
            </a:extLst>
          </p:cNvPr>
          <p:cNvSpPr txBox="1"/>
          <p:nvPr/>
        </p:nvSpPr>
        <p:spPr>
          <a:xfrm>
            <a:off x="6824473" y="4610702"/>
            <a:ext cx="6269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go</a:t>
            </a:r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E78BF-12BE-9466-D746-CFEFC801942B}"/>
              </a:ext>
            </a:extLst>
          </p:cNvPr>
          <p:cNvSpPr txBox="1"/>
          <p:nvPr/>
        </p:nvSpPr>
        <p:spPr>
          <a:xfrm>
            <a:off x="8493045" y="4610702"/>
            <a:ext cx="13037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&lt;EOS&gt;</a:t>
            </a:r>
            <a:endParaRPr lang="en-PH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B8AB5B-FB20-02C3-2CC0-6B015C12DFC6}"/>
                  </a:ext>
                </a:extLst>
              </p:cNvPr>
              <p:cNvSpPr txBox="1"/>
              <p:nvPr/>
            </p:nvSpPr>
            <p:spPr>
              <a:xfrm>
                <a:off x="3353198" y="2412050"/>
                <a:ext cx="5410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𝟎𝟐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B8AB5B-FB20-02C3-2CC0-6B015C12D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198" y="2412050"/>
                <a:ext cx="541006" cy="323165"/>
              </a:xfrm>
              <a:prstGeom prst="rect">
                <a:avLst/>
              </a:prstGeom>
              <a:blipFill>
                <a:blip r:embed="rId2"/>
                <a:stretch>
                  <a:fillRect r="-56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BBE910-094A-FC65-5336-ABA48B8948D3}"/>
                  </a:ext>
                </a:extLst>
              </p:cNvPr>
              <p:cNvSpPr txBox="1"/>
              <p:nvPr/>
            </p:nvSpPr>
            <p:spPr>
              <a:xfrm>
                <a:off x="3917258" y="2818610"/>
                <a:ext cx="54100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𝟗𝟖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BBE910-094A-FC65-5336-ABA48B894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58" y="2818610"/>
                <a:ext cx="541006" cy="323165"/>
              </a:xfrm>
              <a:prstGeom prst="rect">
                <a:avLst/>
              </a:prstGeom>
              <a:blipFill>
                <a:blip r:embed="rId3"/>
                <a:stretch>
                  <a:fillRect r="-681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A2F39CA-53C1-1D55-6C35-216FEC7D3C33}"/>
                  </a:ext>
                </a:extLst>
              </p:cNvPr>
              <p:cNvSpPr txBox="1"/>
              <p:nvPr/>
            </p:nvSpPr>
            <p:spPr>
              <a:xfrm>
                <a:off x="4338264" y="3183605"/>
                <a:ext cx="66358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𝟏𝟕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A2F39CA-53C1-1D55-6C35-216FEC7D3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264" y="3183605"/>
                <a:ext cx="663580" cy="323165"/>
              </a:xfrm>
              <a:prstGeom prst="rect">
                <a:avLst/>
              </a:prstGeom>
              <a:blipFill>
                <a:blip r:embed="rId4"/>
                <a:stretch>
                  <a:fillRect r="-825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355FE9-2FDB-BB6F-260D-36A21104737F}"/>
                  </a:ext>
                </a:extLst>
              </p:cNvPr>
              <p:cNvSpPr txBox="1"/>
              <p:nvPr/>
            </p:nvSpPr>
            <p:spPr>
              <a:xfrm>
                <a:off x="5418322" y="3373137"/>
                <a:ext cx="59811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1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𝟒𝟖</m:t>
                      </m:r>
                    </m:oMath>
                  </m:oMathPara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355FE9-2FDB-BB6F-260D-36A211047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322" y="3373137"/>
                <a:ext cx="598112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3B69F80-C721-3E91-D36D-FC0B24CC0255}"/>
                  </a:ext>
                </a:extLst>
              </p:cNvPr>
              <p:cNvSpPr txBox="1"/>
              <p:nvPr/>
            </p:nvSpPr>
            <p:spPr>
              <a:xfrm>
                <a:off x="6287894" y="3373137"/>
                <a:ext cx="67931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500" b="1" dirty="0">
                    <a:solidFill>
                      <a:srgbClr val="00B05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3B69F80-C721-3E91-D36D-FC0B24CC0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94" y="3373137"/>
                <a:ext cx="679314" cy="323165"/>
              </a:xfrm>
              <a:prstGeom prst="rect">
                <a:avLst/>
              </a:prstGeom>
              <a:blipFill>
                <a:blip r:embed="rId6"/>
                <a:stretch>
                  <a:fillRect l="-3571" t="-1887" b="-2264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1DFBA44F-A7F5-34F0-72A9-99685F445D6D}"/>
              </a:ext>
            </a:extLst>
          </p:cNvPr>
          <p:cNvSpPr txBox="1"/>
          <p:nvPr/>
        </p:nvSpPr>
        <p:spPr>
          <a:xfrm>
            <a:off x="8273134" y="3461343"/>
            <a:ext cx="570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1.73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DDF2471-ED31-08F7-90C7-9FB9AD83F98F}"/>
                  </a:ext>
                </a:extLst>
              </p:cNvPr>
              <p:cNvSpPr txBox="1"/>
              <p:nvPr/>
            </p:nvSpPr>
            <p:spPr>
              <a:xfrm>
                <a:off x="7178998" y="3289263"/>
                <a:ext cx="6648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500" b="1" dirty="0">
                    <a:solidFill>
                      <a:srgbClr val="00B05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sz="1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</m:oMath>
                </a14:m>
                <a:endParaRPr lang="en-PH" sz="15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DDF2471-ED31-08F7-90C7-9FB9AD83F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998" y="3289263"/>
                <a:ext cx="664871" cy="323165"/>
              </a:xfrm>
              <a:prstGeom prst="rect">
                <a:avLst/>
              </a:prstGeom>
              <a:blipFill>
                <a:blip r:embed="rId7"/>
                <a:stretch>
                  <a:fillRect l="-3670" t="-3774" b="-2075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D2B5BEDF-F657-8A59-3AD7-F65145344593}"/>
              </a:ext>
            </a:extLst>
          </p:cNvPr>
          <p:cNvSpPr txBox="1"/>
          <p:nvPr/>
        </p:nvSpPr>
        <p:spPr>
          <a:xfrm>
            <a:off x="8995235" y="3275301"/>
            <a:ext cx="570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1.99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952477E4-B964-354D-1F57-FF6D516670C1}"/>
              </a:ext>
            </a:extLst>
          </p:cNvPr>
          <p:cNvSpPr txBox="1">
            <a:spLocks/>
          </p:cNvSpPr>
          <p:nvPr/>
        </p:nvSpPr>
        <p:spPr>
          <a:xfrm>
            <a:off x="838200" y="5620215"/>
            <a:ext cx="10515600" cy="1017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In this example, we will only we using </a:t>
            </a:r>
            <a:r>
              <a:rPr lang="en-PH" b="1" dirty="0">
                <a:solidFill>
                  <a:srgbClr val="0070C0"/>
                </a:solidFill>
              </a:rPr>
              <a:t>2 embedding values </a:t>
            </a:r>
            <a:r>
              <a:rPr lang="en-PH" dirty="0"/>
              <a:t>per token.	</a:t>
            </a:r>
            <a:endParaRPr lang="en-P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F54A21CA-D348-5C5C-C5C6-F1404610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77E5A4E-A654-64DF-AB3C-1BDBCC5D0813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C04DE86-4BD3-68C0-CF3E-FD9B0BA3AD18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2" name="Picture 17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559CD484-1141-DC74-E316-F63382357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AB9AA700-0BBC-0C05-232E-6923A77AA324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26E2502-9803-75EF-747D-289457776298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3D662CD-3E44-556B-A3C1-96500D454883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3C98CED-486A-5251-BE05-6E66D3DEF0D1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50792F1-4236-4204-91E8-0DD4B75344A8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C0BBD37-F300-8091-AB6A-0A7F766062CC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2D210EA-FC84-E34C-511F-6C9AF811EC6D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CD3A860-93D2-A2B0-3A1C-0B5ECFAEE735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4986B78-B30C-DF16-CF55-789CE50D492C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DD94DD5-1C56-ED92-6EF7-B1A318A8BCFC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74BA7D-1DF9-A340-AA75-73A6D67E3FEE}"/>
              </a:ext>
            </a:extLst>
          </p:cNvPr>
          <p:cNvSpPr txBox="1">
            <a:spLocks/>
          </p:cNvSpPr>
          <p:nvPr/>
        </p:nvSpPr>
        <p:spPr>
          <a:xfrm>
            <a:off x="2699504" y="752402"/>
            <a:ext cx="7344629" cy="1017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These embedding layers will serve as input for our LSTMs</a:t>
            </a:r>
            <a:endParaRPr lang="en-P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78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B745109-5F22-F35F-6E1E-F5613D14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5D7F1836-83C9-2386-23CC-8088A386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2871595-D8EE-A845-0554-A83B6C8D8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CCB3BE-CDB7-6584-B0E9-219DC50ED3B4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9114A5-C59E-BCB3-5574-D871C8606E01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048095-8818-7A1B-D0F6-F1783DEFF763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9F5953F-4D21-FB8E-5F0B-F92CFD8232F8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2" name="Picture 16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A5E043CD-D7D2-48EA-4196-862803D79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7E657DC-47CD-14F4-DC9B-91C96C90C057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A62497A-00B5-EED4-9040-1CF37733E26D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2" name="Picture 17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4714B059-8089-AF9F-1395-1808B73FF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006E97A9-0D66-21EC-E100-36F0AF504066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4A39D7D-165F-E925-63C1-D4D1FE45B3EC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AB399F5D-51E9-A628-4AF4-C2772DE4DFE3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D2C8E33-D9DC-822D-89FB-04EB02061441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0DFC1BA-13D1-630A-F6CA-D39F284FF962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81CC699-6B46-D465-45EE-CFF90C73DA5C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EC510E0-67D9-CDA0-3FDC-AADD1C9206F9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8C9C46A-8C14-CD1E-5C53-67F70C078A71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99A6FD6-2662-B416-1054-6D61ADF002A1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2366D3D-B999-F403-4B67-4D0B228A7998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76B044A-DD9E-9B0B-ADCF-57B52D789DC4}"/>
              </a:ext>
            </a:extLst>
          </p:cNvPr>
          <p:cNvSpPr txBox="1">
            <a:spLocks/>
          </p:cNvSpPr>
          <p:nvPr/>
        </p:nvSpPr>
        <p:spPr>
          <a:xfrm>
            <a:off x="2699504" y="752402"/>
            <a:ext cx="7344629" cy="1017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These embedding layers will serve as input for our LSTMs</a:t>
            </a:r>
            <a:endParaRPr lang="en-P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4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3C85-B903-E0F3-0103-9061C39C54C9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7291F-9946-F703-6117-A63E1D989361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Machine Translation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Encoder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Decoder</a:t>
            </a:r>
          </a:p>
          <a:p>
            <a:pPr marL="0" indent="0">
              <a:lnSpc>
                <a:spcPct val="150000"/>
              </a:lnSpc>
              <a:buNone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11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A23514B-DD91-3942-F2F6-FB03D5BF0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7528616C-6795-7C06-ABD5-6633FAFD1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1BE8969-8E84-1452-57DE-5EC052CE2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60DAAA-3F17-D9C0-9AB8-4FA9B0194802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67ADB9-C609-DF92-4C03-CF6B69A028CA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DAF6A1-0FE1-4939-DDFF-6E20A5B24CBE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BFEA36A-33C0-78C8-808F-68EAA034D43F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2" name="Picture 16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B9D6C605-EF9F-8E7C-361D-67720B73E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33AE11B-C4E3-5B51-3B6E-B05C07EB7C24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ABABCE5-35BA-4AE1-312C-D894C5E6DB3E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2" name="Picture 17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5EA706C1-78B3-4C7D-727C-AC4F190FD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236E74F-FC9B-770D-B99F-D21B27FF2A93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D8C4507-CAC0-9A2E-E2F5-822A87852F09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EF5D27C2-9910-2EB3-05CE-569F7B6FE99A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588A99D-3111-E667-A3D2-7C4B0A0437C7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A5E10EB-8A01-5453-13F6-D864F9061BF2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AA12A3C-4FC3-C54E-D5F2-AFDD663F0420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4ECBDD7-6C22-37C3-15D6-487A71354A0E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221B0CF-E846-8AD8-A313-CFD67F5D03CA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45255E7-0552-7F7B-DBB7-352C99D4670F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DB5D1B0-7735-5629-8DCB-C970FBBE85AE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EAE4-BF22-8871-1DD4-5E67FA2C1D54}"/>
              </a:ext>
            </a:extLst>
          </p:cNvPr>
          <p:cNvSpPr txBox="1">
            <a:spLocks/>
          </p:cNvSpPr>
          <p:nvPr/>
        </p:nvSpPr>
        <p:spPr>
          <a:xfrm>
            <a:off x="2699504" y="752402"/>
            <a:ext cx="7344629" cy="10179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These embedding layers will serve as input for our LSTMs</a:t>
            </a:r>
            <a:endParaRPr lang="en-P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8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EA96CC2-3EB2-E228-68B1-ACBC78E72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D85335D0-F3E4-0F2E-CA74-AB77D5584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CBD07FA-1CED-522D-A4F0-F640A044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2EB31B5-ED6E-EE9D-8513-8FA6E9DD0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5" name="Picture 14" descr="A diagram of a diagram&#10;&#10;AI-generated content may be incorrect.">
            <a:extLst>
              <a:ext uri="{FF2B5EF4-FFF2-40B4-BE49-F238E27FC236}">
                <a16:creationId xmlns:a16="http://schemas.microsoft.com/office/drawing/2014/main" id="{5C787010-F233-71B7-9C9F-921E9B3B92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85BE47-3AA3-A928-365E-30AF33C1C148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721D6B-787D-CF78-F342-6AEB98CA7BBE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F73F63-7FD4-C8C8-9946-96DD4250EEEA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B66C56-3092-7CE0-35DC-EB36CEF4F75D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2" name="Picture 16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E081C5F8-E6BD-A2BB-5109-C9A9E835C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D287682-A8FD-68D4-48B5-45A40997C6AC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4F22511-1191-0708-290C-5A563D6C7E33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2" name="Picture 17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B1A8C18C-3F6A-33D7-A02C-BC66A868C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A3C3DCC-11A6-DD06-21F6-20EBE393DACC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9538D64-52D4-DA79-AFCE-B97B281555A1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CB3F3E5D-43AD-DB04-73AD-17157350170E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6927E7F-F193-AC93-8CD9-D2C7BD32E850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BD0D20F-8F93-4322-556B-F5DE47054778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4147FE8-90F9-347A-B83A-00A4078D640C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40B4960-2530-C108-EBF7-A49E64C77AF6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3FF8B09-9BE0-FDCD-9055-95D522C34EBD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D539B61-3444-6320-FF16-6D2E6A0513FB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E0FE84B-0045-3F52-0DE4-7B4D7AAD957C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B67B89-F535-FC53-3BF1-6D8CD5D30185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C4CB41-19A2-6C40-249A-6A00CE9C5176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4D3C59-9C2C-A114-995B-6A8B42EBFDF3}"/>
              </a:ext>
            </a:extLst>
          </p:cNvPr>
          <p:cNvSpPr txBox="1">
            <a:spLocks/>
          </p:cNvSpPr>
          <p:nvPr/>
        </p:nvSpPr>
        <p:spPr>
          <a:xfrm>
            <a:off x="2699504" y="752401"/>
            <a:ext cx="7344629" cy="26306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In practice, in order to have more Weights and Biases to fit the model to our data, people often add </a:t>
            </a:r>
            <a:r>
              <a:rPr lang="en-PH" b="1" dirty="0"/>
              <a:t>additional LSTM cells </a:t>
            </a:r>
            <a:r>
              <a:rPr lang="en-PH" dirty="0"/>
              <a:t>to the input.</a:t>
            </a:r>
            <a:endParaRPr lang="en-P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68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AA71ABB-FC21-BE6F-30EF-691711E38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1A88E0D9-6E2F-8CF3-0199-BA4AA6A9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759811B-EE01-58DB-4243-BFE2E5065C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B491DC7-196E-C126-1F63-8964ACBD2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5" name="Picture 14" descr="A diagram of a diagram&#10;&#10;AI-generated content may be incorrect.">
            <a:extLst>
              <a:ext uri="{FF2B5EF4-FFF2-40B4-BE49-F238E27FC236}">
                <a16:creationId xmlns:a16="http://schemas.microsoft.com/office/drawing/2014/main" id="{D6868653-2053-5032-F6A3-0394010420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45B82D-1324-A004-9BDD-904D99AB9444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A7F553-9192-2443-AF78-9467058DFE31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9637BEF-4594-C129-B7ED-B9D6B7D9301F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D41CF6-9683-80DF-C7F1-68D1223B94DA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2" name="Picture 16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43C02DB7-99DC-8AC0-13E2-0358958FC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BEE26EB-A251-4430-3285-03A24BDFEDC4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A99FBB4F-8812-8099-F9A3-E6C71E56912E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2" name="Picture 17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27A5D6FB-F3E2-6350-30F7-BA23DC8A0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10863DE4-D5D7-EDC1-1357-DB3BEEC73ECF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9533384-4D1B-651E-A9A7-80499A606C38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FCF5B767-184F-DDAF-D154-486558DE689E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EC8408B-4A56-190C-F197-6B9A840032E3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5FDEAF1-142E-6C31-60F2-A229DCF5E485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A37F696-6D49-5926-4FB9-8615287258DD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ABE778B-55D4-C5B9-1EE5-945105D040DC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C55408E-2365-293A-2CB9-09330C315433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AFBB248-7BDA-D239-757C-2CAC771C4703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4D8A0FFB-FED3-CF77-FD18-5450CA0D40C5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C19AEB4-998B-DEAC-CE59-2548D08E0741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3E24F7-C07F-6348-63E7-F141C03DC53B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9D648D-F4C9-B20C-8DD2-868A0ADCCFD7}"/>
              </a:ext>
            </a:extLst>
          </p:cNvPr>
          <p:cNvSpPr txBox="1">
            <a:spLocks/>
          </p:cNvSpPr>
          <p:nvPr/>
        </p:nvSpPr>
        <p:spPr>
          <a:xfrm>
            <a:off x="2699504" y="752401"/>
            <a:ext cx="7344629" cy="26306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This means that 2 embedding values for the word </a:t>
            </a:r>
            <a:r>
              <a:rPr lang="en-PH" b="1" dirty="0"/>
              <a:t>“Lets” </a:t>
            </a:r>
            <a:r>
              <a:rPr lang="en-PH" dirty="0"/>
              <a:t>are used as the input values for two different LSTM cells.</a:t>
            </a:r>
          </a:p>
          <a:p>
            <a:pPr marL="0" indent="0">
              <a:buNone/>
            </a:pPr>
            <a:endParaRPr lang="en-PH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PH" dirty="0"/>
              <a:t>And these </a:t>
            </a:r>
            <a:r>
              <a:rPr lang="en-PH" b="1" dirty="0"/>
              <a:t>2 LSTM cells </a:t>
            </a:r>
            <a:r>
              <a:rPr lang="en-PH" dirty="0"/>
              <a:t>have their own separate sets of </a:t>
            </a:r>
            <a:r>
              <a:rPr lang="en-PH" b="1" dirty="0"/>
              <a:t>Weights</a:t>
            </a:r>
            <a:r>
              <a:rPr lang="en-PH" dirty="0"/>
              <a:t> and </a:t>
            </a:r>
            <a:r>
              <a:rPr lang="en-PH" b="1" dirty="0"/>
              <a:t>Biases</a:t>
            </a:r>
          </a:p>
        </p:txBody>
      </p:sp>
    </p:spTree>
    <p:extLst>
      <p:ext uri="{BB962C8B-B14F-4D97-AF65-F5344CB8AC3E}">
        <p14:creationId xmlns:p14="http://schemas.microsoft.com/office/powerpoint/2010/main" val="227189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ADD23E1-3966-74F0-2BEE-BE593A5CD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8CB7480C-3BB9-9EDE-DAD3-886C10B1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C11E465-BA14-4F61-1604-614C1A6173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AC3BEC1-3FEA-95E8-D6A4-102B8CDCA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5" name="Picture 14" descr="A diagram of a diagram&#10;&#10;AI-generated content may be incorrect.">
            <a:extLst>
              <a:ext uri="{FF2B5EF4-FFF2-40B4-BE49-F238E27FC236}">
                <a16:creationId xmlns:a16="http://schemas.microsoft.com/office/drawing/2014/main" id="{4559FE9B-7486-2566-F300-B3889008F6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FD94B1F4-A324-ABDF-C214-C02E07F1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7" name="Picture 1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BF4D606-09A6-04F6-C597-43AE4680A0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18" name="Picture 1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4A80240-4584-19DC-ED49-607ED70AB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19" name="Picture 18" descr="A diagram of a diagram&#10;&#10;AI-generated content may be incorrect.">
            <a:extLst>
              <a:ext uri="{FF2B5EF4-FFF2-40B4-BE49-F238E27FC236}">
                <a16:creationId xmlns:a16="http://schemas.microsoft.com/office/drawing/2014/main" id="{21757A93-C5B3-791D-E08C-A69E88DF53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F9D75B-EE5F-4DFB-E66F-94589D49022F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4CDD2A-1BD5-BE3F-998F-146063475942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E925BA-6E02-8EE2-9B93-62ABC23D62C1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B2D489-22FC-AD90-AB38-D741BA3080CE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15EAF3C-67CC-B477-A429-C7C00FAC782D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49B73D4-26F8-3AEB-C663-ED3EF3CEF1E2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4ABAB03-A6BE-8821-417A-ECFBEB05A2D7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1774DC-F5B2-6298-9571-3CC56456C401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4313CE-D34A-AC68-98EF-4BBFC1E710F2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F538276-F2B5-153F-46FA-FFE7C8A189FE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F538276-F2B5-153F-46FA-FFE7C8A189F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2C5211-3C54-51FF-7A26-CC5A0A3BE085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2C5211-3C54-51FF-7A26-CC5A0A3BE08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6743131-20D8-F95F-F8CB-8E463F53AF69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6743131-20D8-F95F-F8CB-8E463F53AF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FB9497D-F062-162B-CB0A-247DF6DD6090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FB9497D-F062-162B-CB0A-247DF6DD60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264E262-A4F4-D58C-70D4-F99C79A55A65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267281-5E12-1455-C7FF-59F60F1B659A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22B8C2-1FC5-D6AA-F106-4F0169E3705B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3B518C-71F3-506B-DFA1-500945C7350F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0591D6E-E682-066B-D2E5-F3C0271FD5D9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26BD04-037C-74A7-00AC-737CD044B99B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CE60E5-4EA7-5B3D-4713-956B92D91460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90A8CA-1C0B-7336-06B4-65C66B2BB928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5AD27F-1F73-BE2A-6CEE-BD98E7B89C32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82F9150-D1B2-B369-E152-5839DBE3E6DB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82F9150-D1B2-B369-E152-5839DBE3E6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E18C3F-533D-71F5-DDE7-8C0C56F4B715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E18C3F-533D-71F5-DDE7-8C0C56F4B71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8BD28FB-A1E8-7688-E88A-3A3F97A68471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8BD28FB-A1E8-7688-E88A-3A3F97A684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1B368F-42E5-2BA3-22B5-B38B4BFFD075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1B368F-42E5-2BA3-22B5-B38B4BFFD0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75162526-C363-FEBA-732D-4913CCF36C58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BE70E22-B2A1-2C5D-F1E4-EBE99E418AA3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35796E96-7594-54B8-3666-E5D67B9A7179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0DCA0AD-20D7-6EB1-D10D-516270EE2D61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A399DFE2-F142-97B1-1927-AEB2C312F7E9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B66D265-40AD-30FB-CB13-DF7D77D666CD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C9CB4C3-F1FD-55A6-CD1C-AB4ADB808FD9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93BD775-035B-5FEB-1709-FBB0AD8304EB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014DE1A-F53A-88FC-6489-4CD6A03A8CAD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CDE1011-8434-3DF3-BF54-884CBE6B1267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12E34FC-E83C-9EA6-5286-DBE62F5043B8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3E41DA6-765E-FFA4-71E6-E0FC65A7F6A8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DF7245-FB59-D6AE-6729-021E4E87FB6D}"/>
              </a:ext>
            </a:extLst>
          </p:cNvPr>
          <p:cNvSpPr txBox="1">
            <a:spLocks/>
          </p:cNvSpPr>
          <p:nvPr/>
        </p:nvSpPr>
        <p:spPr>
          <a:xfrm>
            <a:off x="2699504" y="752401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To add even more </a:t>
            </a:r>
            <a:r>
              <a:rPr lang="en-PH" b="1" dirty="0"/>
              <a:t>Weights</a:t>
            </a:r>
            <a:r>
              <a:rPr lang="en-PH" dirty="0"/>
              <a:t> and </a:t>
            </a:r>
            <a:r>
              <a:rPr lang="en-PH" b="1" dirty="0"/>
              <a:t>Biases</a:t>
            </a:r>
            <a:r>
              <a:rPr lang="en-PH" dirty="0"/>
              <a:t> to fit the model to our data, people often add </a:t>
            </a:r>
            <a:r>
              <a:rPr lang="en-PH" b="1" dirty="0"/>
              <a:t>additional layers </a:t>
            </a:r>
            <a:r>
              <a:rPr lang="en-PH" dirty="0"/>
              <a:t>of LSTMS</a:t>
            </a:r>
            <a:endParaRPr lang="en-PH" b="1" dirty="0"/>
          </a:p>
        </p:txBody>
      </p:sp>
      <p:pic>
        <p:nvPicPr>
          <p:cNvPr id="3" name="Picture 2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E400D348-753D-EB85-0041-F64BAE1D56F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4" name="Picture 3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AF0EC42A-527A-A376-569E-8946394094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6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B865156-553A-1A1F-6588-CB73BDDEF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0FE637A5-AEDE-1B13-7345-892D8B9B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E511270-7D64-B094-498D-FF8C78BCEE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38371BEE-AC85-0CE8-EA0F-FCEE38C75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5" name="Picture 14" descr="A diagram of a diagram&#10;&#10;AI-generated content may be incorrect.">
            <a:extLst>
              <a:ext uri="{FF2B5EF4-FFF2-40B4-BE49-F238E27FC236}">
                <a16:creationId xmlns:a16="http://schemas.microsoft.com/office/drawing/2014/main" id="{0346CFE4-ECD7-F5C7-0DE3-C0234ABA9D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1B4B56E5-2DE6-6DE9-8B7E-3AA80935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7" name="Picture 1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3FE945B7-2FE0-3C02-CD94-805A9F6F93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18" name="Picture 1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CAC657F-5AD0-F49A-E427-3B4403E0C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19" name="Picture 18" descr="A diagram of a diagram&#10;&#10;AI-generated content may be incorrect.">
            <a:extLst>
              <a:ext uri="{FF2B5EF4-FFF2-40B4-BE49-F238E27FC236}">
                <a16:creationId xmlns:a16="http://schemas.microsoft.com/office/drawing/2014/main" id="{D8D67D1A-6C34-5485-AE21-8496F084FB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4E8583-23EA-41F9-6797-2816CFF4DAAF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260BC9-85C6-0CA4-95C1-9512DB1F39FF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A264CC-D892-7D24-910C-B4D5FCA19CA5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1B1356-F7AA-C311-F846-EA2C5568CFB9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C32FA9-FE82-65BE-482B-7AA3AD980113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3EE1A5A-725B-5ED3-2E69-CF8F50DB546B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D3C111-C986-E166-D9CB-9FDE6B50BA48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C7918A-605F-AAD3-FE1A-1F3E19FE218C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9625D0-027E-6BD7-2811-402F4E400AD1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C04634-CC16-4F74-BD47-9B9DA025D5A8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C04634-CC16-4F74-BD47-9B9DA025D5A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B26C5F-4F73-ADFE-406E-E42956EB11B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B26C5F-4F73-ADFE-406E-E42956EB11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AB15A68-23E8-3100-3404-387087056A91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AB15A68-23E8-3100-3404-387087056A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4901ED3-257C-3C2D-2921-3C8329DD3A9D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4901ED3-257C-3C2D-2921-3C8329DD3A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FEC94A-A8E4-5C3E-EFE3-F36732EDFFFC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4758AB-9C7F-D6F7-9E94-A955B541D5E5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AA78934-D6EA-E8EC-827F-5808A31DC149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E6061C5-B5A8-78C8-3F05-ED42224F3794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C508D3-3AF5-0262-A13A-EC4B9BDF2BE1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DEC897D-D83C-8560-61A0-04E63313DBFB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54434B-F5AF-3D02-C3E2-9E19B6A216DF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236E29D-92B6-CC79-E934-E41AC62712BE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541F8D-1355-351A-96F9-7618FA89C337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DC15B2E-D99A-A25F-042F-FDAAB010B3A4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DC15B2E-D99A-A25F-042F-FDAAB010B3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A15902-2488-8706-8FC6-6FBBD543A56A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A15902-2488-8706-8FC6-6FBBD543A5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EF127D0-94C0-FEFF-0E27-E75D62987E99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EF127D0-94C0-FEFF-0E27-E75D62987E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C24F2AA-DB9A-B196-A437-8C95FDB75219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C24F2AA-DB9A-B196-A437-8C95FDB752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AECD371-5421-D0FF-F1D5-12EC25C285F6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608215D-A3CE-B713-7E38-6D7BF3ED5182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5D0B670-DD58-2E32-F3FA-0F82838B35D0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14D97DD-829C-0300-DDD9-363688750E41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6E67A0BE-5B38-6ABA-BE2C-B4E513E88F6C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31AE36D-826A-03D5-9B1B-8A559FA7418F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9B1EDA0-43D4-83B1-90E0-484C452AB412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F5B93DC-0C90-39DA-437E-837BEAB3A870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4B5468F-27D7-FC3D-FD55-51409188623C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12DA7E1-DE9B-B1C6-7433-36176A9E8934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1E5F269-E4C3-CABB-00D3-F52EB860AA87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B5331F8-E7D9-3E80-F74C-B2E6E8A89678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8048BD-55C1-C546-E764-0ACD6D6FD93E}"/>
              </a:ext>
            </a:extLst>
          </p:cNvPr>
          <p:cNvSpPr txBox="1">
            <a:spLocks/>
          </p:cNvSpPr>
          <p:nvPr/>
        </p:nvSpPr>
        <p:spPr>
          <a:xfrm>
            <a:off x="2699504" y="752401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What this does is the </a:t>
            </a:r>
            <a:r>
              <a:rPr lang="en-PH" b="1" dirty="0">
                <a:solidFill>
                  <a:srgbClr val="7030A0"/>
                </a:solidFill>
              </a:rPr>
              <a:t>output values </a:t>
            </a:r>
            <a:r>
              <a:rPr lang="en-PH" dirty="0"/>
              <a:t>from the unrolled LSTMS units in the first layer are used as </a:t>
            </a:r>
            <a:r>
              <a:rPr lang="en-PH" b="1" dirty="0">
                <a:solidFill>
                  <a:srgbClr val="0070C0"/>
                </a:solidFill>
              </a:rPr>
              <a:t>inputs</a:t>
            </a:r>
            <a:r>
              <a:rPr lang="en-PH" dirty="0"/>
              <a:t> to the LSTMs in the second layer.</a:t>
            </a:r>
            <a:endParaRPr lang="en-PH" b="1" dirty="0"/>
          </a:p>
        </p:txBody>
      </p:sp>
      <p:pic>
        <p:nvPicPr>
          <p:cNvPr id="3" name="Picture 2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D4DF9426-2FAC-EB6F-90F7-ADCAF04121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4" name="Picture 3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B2F7B191-8C6E-3AFC-9F85-24F5E3AFE6D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6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D31159-FA31-5F47-E5AB-904E1842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D12C4DD2-784C-5A98-FE8B-C6B268E5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131E2CF-CF34-B292-D807-6692F57D84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211C761-8170-5349-0DA9-F076BCD3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5" name="Picture 14" descr="A diagram of a diagram&#10;&#10;AI-generated content may be incorrect.">
            <a:extLst>
              <a:ext uri="{FF2B5EF4-FFF2-40B4-BE49-F238E27FC236}">
                <a16:creationId xmlns:a16="http://schemas.microsoft.com/office/drawing/2014/main" id="{70BEE8C8-B24B-A44E-6392-A2E1283067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482C2518-48EA-E6F3-9CB9-1CDAE6FA6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7" name="Picture 1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262D9ED-DC86-2DB4-7E8F-C48860ABBE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18" name="Picture 1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857BCE0-8156-8EDD-2131-DB51F173A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19" name="Picture 18" descr="A diagram of a diagram&#10;&#10;AI-generated content may be incorrect.">
            <a:extLst>
              <a:ext uri="{FF2B5EF4-FFF2-40B4-BE49-F238E27FC236}">
                <a16:creationId xmlns:a16="http://schemas.microsoft.com/office/drawing/2014/main" id="{1B7C1DD8-32DA-3D97-4F51-43739EC04F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3E95A2-CF20-BA32-B572-A2ED004E9AEA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080FA6-D332-B37E-9DDF-E0663616C314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DCBB30-CA95-7D4F-A90A-51198CEA0B68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736BB4-9118-BFC1-90BF-28F40B5CCCE2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A76839-7D5D-1C78-49A8-4C1F899BA31A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634CBD-B1A5-0913-35CA-B4A0C33C128F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2F4BF5-8DEB-7D00-7C08-E0F5FA52E5BF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2FF424E-242C-02BA-F5B2-0F96B055B1DA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C08414-144C-A1A5-D896-E40396C6B27E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41FA16-2DB4-5FC7-3B00-7A583AC5F52E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41FA16-2DB4-5FC7-3B00-7A583AC5F5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D5BCCBB-78EA-41A9-5853-CB2F4E30EA40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D5BCCBB-78EA-41A9-5853-CB2F4E30EA4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89FDDE-C436-7B85-A500-66D0ED6B2ED6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89FDDE-C436-7B85-A500-66D0ED6B2ED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D2C40D-8BC9-559C-5230-1EC09546D1F8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D2C40D-8BC9-559C-5230-1EC09546D1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69E273-F583-DC04-309F-BB8B4D4369AC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C8B599-B629-02F3-B668-B4BD803F41EC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AA335C-6268-CC48-9D6D-64D4D5E4A445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CC99ED-4D37-64A7-6666-D31971F136B7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2298B0-0986-0478-0C2D-41C067757EBA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0C019A-2D60-F60D-675C-88FB7EFD9EB3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B92CD43-F518-7937-5D18-88F52E3EA8BF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183DEA-70F6-F916-CAFE-C6BDBB9F775D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586AB8-4DE7-1F67-ACFD-8A35C0994321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5BE2F8-6F9F-62F7-F11D-C1B24457046D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5BE2F8-6F9F-62F7-F11D-C1B24457046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D9CD78-CF47-59F8-D56F-66416D003A3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D9CD78-CF47-59F8-D56F-66416D003A3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EF22002-A7CE-8D83-256E-994CC4074ED9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EF22002-A7CE-8D83-256E-994CC4074E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CA6DE61-CC6F-0AE8-1C86-8C1CB3BE76F9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CA6DE61-CC6F-0AE8-1C86-8C1CB3BE76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2508304-FC82-0090-17F9-78BC85D2192E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1FD1738-FB7E-F921-A042-16DDB307FC58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DB30067-82A7-3A1C-015A-69ECBC3EA424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0E3E446-C187-32BB-1259-8C49816B576C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73FDDD82-F824-F94E-BA2D-34368312534A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8E80E1FA-FE26-FA13-F8FD-FF576FFEC0EB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DB046EA-F46F-A448-B155-9687DDC70246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897A941-6372-A453-7E79-A19E92D6B8E5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81D5E04-7E25-CA1F-75AD-96E00EEFBA50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7E974D2-AD9A-3660-5C8C-F956B83E4428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2360AB9-B83B-E497-663A-5EE5E36F4613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B4AF2D5-04DE-679A-EC98-27A9920BA3D9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9B2B3-9885-9DDD-9543-B300ED4D1B90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B2414D0-67C1-A6BE-FFC7-6D9D39A6FCF7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Now we are done creating the </a:t>
            </a:r>
            <a:r>
              <a:rPr lang="en-PH" b="1" dirty="0">
                <a:solidFill>
                  <a:srgbClr val="0070C0"/>
                </a:solidFill>
              </a:rPr>
              <a:t>Encoder</a:t>
            </a:r>
            <a:r>
              <a:rPr lang="en-PH" dirty="0"/>
              <a:t> part of the </a:t>
            </a:r>
            <a:r>
              <a:rPr lang="en-PH" b="1" dirty="0">
                <a:solidFill>
                  <a:srgbClr val="0070C0"/>
                </a:solidFill>
              </a:rPr>
              <a:t>Encoder-Decoder model</a:t>
            </a:r>
          </a:p>
        </p:txBody>
      </p:sp>
      <p:pic>
        <p:nvPicPr>
          <p:cNvPr id="5" name="Picture 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9E495B57-8296-C530-85F6-E760185BE3C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6" name="Picture 5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6802F878-9A64-438B-FBC1-8CE88CDE043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EC78C6-2BB9-1DE5-CE70-95B813ED8B99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339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2AC0FE9-A527-6506-EAD5-ED79B934C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5ABFF290-68DD-9DC9-6C8E-856C6BA32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DA4E488-9DA8-DE00-FDF1-12700D8BBE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540214F-E336-26E3-2D2F-B92ACF688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5" name="Picture 14" descr="A diagram of a diagram&#10;&#10;AI-generated content may be incorrect.">
            <a:extLst>
              <a:ext uri="{FF2B5EF4-FFF2-40B4-BE49-F238E27FC236}">
                <a16:creationId xmlns:a16="http://schemas.microsoft.com/office/drawing/2014/main" id="{F0BDC4D2-70ED-AD65-A286-935DCFB352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8C4EB67D-9910-21F8-6B9B-FD78A905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7" name="Picture 1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882528E-20AF-2C00-C252-9B55E94F692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18" name="Picture 1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75D6EC10-371F-246D-699F-588FA9DB0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19" name="Picture 18" descr="A diagram of a diagram&#10;&#10;AI-generated content may be incorrect.">
            <a:extLst>
              <a:ext uri="{FF2B5EF4-FFF2-40B4-BE49-F238E27FC236}">
                <a16:creationId xmlns:a16="http://schemas.microsoft.com/office/drawing/2014/main" id="{9B08B1FC-E037-16ED-E25C-92B618EC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F9B7FC-EEC5-2B4B-EC7D-A33B8246B105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80C272-372A-84D1-494C-BDD1141C8B21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06E405-47AC-7E97-B41D-1D849618DB3B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D80D5B-9BF3-CA58-66B1-BD8D33DCF850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30127E1-A51C-619D-7B62-551FF76D31C2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BB1840-8ACB-DF77-1A55-6827B459D8AA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171B6A-7801-A622-1685-D25C7A486B0B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55358C-5938-9466-C5C8-4BE271143A8F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B69824-B14F-0CF1-B40A-AF9210DD4DE0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05BF4C-1C79-2404-E2DA-9BA159827CF6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05BF4C-1C79-2404-E2DA-9BA159827C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713A1E-9476-CDC6-9106-58F3E189B64B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713A1E-9476-CDC6-9106-58F3E189B6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477188-067D-ACDF-9728-5DCFE94D2B73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477188-067D-ACDF-9728-5DCFE94D2B7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058682-C756-5010-2AC9-2A1A2EED0309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058682-C756-5010-2AC9-2A1A2EED03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0A0CA46-935C-D266-0E2A-4EDD67993A5F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E4F9664-0FEA-443F-9A94-699FDD699BFB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A8615D-834A-D1AB-C18D-F2547179FB52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9E20B49-0A91-C0FF-6186-1C12C09820D1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AE3F0EF-8FCB-88A7-4374-F06990F961CC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CD77656-AAC1-8E55-E4C1-CBD995875464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9DABFE-5A28-B8C7-C070-E903FA12726C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F1A3DEF-4CCC-A591-3AC1-5D6ECD02D2C3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DCBA034-E418-D808-619D-B123BFE351FE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A87B2A-6EA5-9ABA-3A1D-1369FD553678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A87B2A-6EA5-9ABA-3A1D-1369FD5536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9C936A-94E7-64EA-CFEE-CCD74B77D90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9C936A-94E7-64EA-CFEE-CCD74B77D9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E2311B-9859-0599-4A3D-F34ABD453147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E2311B-9859-0599-4A3D-F34ABD4531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1081E82-7670-FB91-850A-6049B38A58E2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1081E82-7670-FB91-850A-6049B38A58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74233B9-3A1F-5EE1-FE49-8185B29C59FA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F635A32-30B7-564D-BDF2-6564DE10E328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E14B38B-BC87-6788-4775-9537702D53F3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BD93406-0931-6C34-9302-9347569C4176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90E61BC8-8052-06AE-BE33-7026F20758B8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9833C9B-999A-047F-C14C-5337DE021865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57C4E007-E87B-AC69-0C1C-C6EFE15B4BE3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2245DC0A-8014-D266-E65B-A276BFF1921C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06E6DDC-36B2-90BB-2FA9-3355676FE0DB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375217F-5137-36AA-44F4-44132EA4C8EC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5BC96A1-F11A-7425-B78D-6341DAD4943F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2F2E3A4-148C-0DFC-96A8-3A9C0189BC94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07FA0-CF1D-DFCC-5383-77440825150A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1CBF92C-397F-1C09-B0FD-47A8C7E3823B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In essence, the </a:t>
            </a:r>
            <a:r>
              <a:rPr lang="en-PH" b="1" dirty="0"/>
              <a:t>Encoder</a:t>
            </a:r>
            <a:r>
              <a:rPr lang="en-PH" dirty="0"/>
              <a:t> encodes the input sentence </a:t>
            </a:r>
            <a:r>
              <a:rPr lang="en-PH" b="1" dirty="0"/>
              <a:t>“Lets go” </a:t>
            </a:r>
            <a:r>
              <a:rPr lang="en-PH" dirty="0"/>
              <a:t>into a collection of long and short term memories</a:t>
            </a:r>
            <a:endParaRPr lang="en-PH" b="1" dirty="0">
              <a:solidFill>
                <a:srgbClr val="0070C0"/>
              </a:solidFill>
            </a:endParaRPr>
          </a:p>
        </p:txBody>
      </p:sp>
      <p:pic>
        <p:nvPicPr>
          <p:cNvPr id="5" name="Picture 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8C677F24-4842-FEF0-26B6-78D3D14AF7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6" name="Picture 5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8E01DC20-68AE-C4D0-F191-316D5261308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57E640-D92D-97AD-BF72-0F31EDF94D0C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5147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BD704E-DFDF-B09D-9CEA-98E21093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9742644-39FC-9319-DE26-323FD022B6C6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 long and short term memories from both layers of the LSTM cells in the encoder are called the </a:t>
            </a:r>
            <a:r>
              <a:rPr lang="en-PH" b="1" dirty="0">
                <a:solidFill>
                  <a:srgbClr val="7030A0"/>
                </a:solidFill>
              </a:rPr>
              <a:t>Context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3FC91-932B-A669-47FD-2258C1BDB2A0}"/>
                  </a:ext>
                </a:extLst>
              </p:cNvPr>
              <p:cNvSpPr txBox="1"/>
              <p:nvPr/>
            </p:nvSpPr>
            <p:spPr>
              <a:xfrm>
                <a:off x="6499517" y="2009591"/>
                <a:ext cx="514808" cy="4001095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PH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3FC91-932B-A669-47FD-2258C1BDB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517" y="2009591"/>
                <a:ext cx="514808" cy="4001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7D1096D0-7B52-B50F-3203-8E59CAA65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E29E0C5-124F-CDAB-4468-17FF2626DA2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8" name="Picture 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E5A5C21-9197-3A4B-DC8D-13E378716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F1B3B069-B75F-9F01-EAF7-16F208D3214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601B6E53-FC42-0C95-E1FD-AAE3A1848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1" name="Picture 1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22A46E1-9798-4E74-7B1B-E8FBA662F8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20" name="Picture 1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07604A4-7AC1-4F74-C4E7-7BC8A84A7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68BF6281-5D24-70D3-C7DD-E68C4D8151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94E9BB-156E-F7C4-5A82-AA3F821A594D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EEE42E-D983-5116-B1D3-5E3AE5B2A99F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2ECF29-9069-303B-B717-AB639C466F86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0C9EEA-7D3C-7381-8C31-60B02B754BD0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26B8A5-CBB4-8E44-2F67-11F1D158EA3D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4FBD87-FAEE-D88D-2D0C-28A3133CFF59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405F9B2-E499-E96D-FD99-334D84716FF4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D7ECCE-36A4-148F-5890-58184E72CDFC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2A77392-B2EC-76AD-BDC4-AE0F38D271A0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E4E532-B1FF-D2BF-F605-36D27A1BAE59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E4E532-B1FF-D2BF-F605-36D27A1BAE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B4FC901-9602-348E-9107-31D21C698FBD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B4FC901-9602-348E-9107-31D21C698F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5D0B436-3212-70C8-43B7-E7FF9CA2B0AA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5D0B436-3212-70C8-43B7-E7FF9CA2B0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483B95F-6B6D-85C1-2272-C62D9F5544FA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483B95F-6B6D-85C1-2272-C62D9F5544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D0CB482-E3FE-127E-7D90-A086FCA5D970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7A86F1C-5D0E-A609-FF6D-2098EF800EEE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E2A4DB-6655-E856-A492-CD2D7CD50096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BF7F28-CF07-FF8D-3733-AD7147E99EE3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E6FB86A-2CBC-DA8B-63EC-34FBE35EE287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E60EB5F-BA8B-3984-5A8E-95C131559E5E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228745B-5723-E9B4-7812-5B2D01F05CF8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BE2A627-4E57-F9DC-8D33-21D1E07C1400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1DDC917-6D95-9FC7-7630-9E97DCDDF061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C1FAC8D-8CC1-B0AC-D206-262EE775D088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C1FAC8D-8CC1-B0AC-D206-262EE775D0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58B3D9F-4BE5-F6D6-A7B8-9DC63A5FE3F0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58B3D9F-4BE5-F6D6-A7B8-9DC63A5FE3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22F662-87E2-03F3-F5E9-D776F97FBF89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22F662-87E2-03F3-F5E9-D776F97FBF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153E41F-8B16-92ED-6F63-28523ECF7341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153E41F-8B16-92ED-6F63-28523ECF734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8B633F5-CEAF-30D1-A854-2CD405391B07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D886770-F396-302C-BFF2-6AD817F857CA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27A4D783-88B1-3A77-F0E4-09ADAFD62508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6D17685-C672-4912-43AB-888F68B0DD67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D3C8BE1C-ECB5-757D-2383-CBC94DA1B233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BDE541B-C527-DCD3-BC16-280ED8B800C3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42B18D7-37C6-3081-DEBD-E1F08D287C68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687AA55-5C0E-0278-DB0B-F2C215170EC0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3B19E19-19CD-4862-40D7-5FC511682D9C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F3CEE89-ED56-281C-1E6A-992F3CAE159E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8351E39-6548-2778-3DAE-8D7237FA5E61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8F771CD-EF0C-29A9-7A2C-E753B6B38AC5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071CF2-CB4B-45BB-EE27-C967FB5ED9A5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51" name="Picture 15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D1CCD82A-742F-DCE9-5CBE-2C80D6778D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52" name="Picture 15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C5D59777-FDE3-5CEF-49EE-0CFE3FA06D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DE1B0779-F500-12D7-6E61-E4B604F4C2C8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9986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59FE2E1-5A1A-7C12-B219-B4B35ED14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CD57FE-BAAF-AC87-958E-DBD07E205AB7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Thus, the Encoder encodes the input sentence “</a:t>
            </a:r>
            <a:r>
              <a:rPr lang="en-PH" b="1" dirty="0"/>
              <a:t>Lets go</a:t>
            </a:r>
            <a:r>
              <a:rPr lang="en-PH" dirty="0"/>
              <a:t>” into the </a:t>
            </a:r>
            <a:r>
              <a:rPr lang="en-PH" b="1" dirty="0">
                <a:solidFill>
                  <a:srgbClr val="7030A0"/>
                </a:solidFill>
              </a:rPr>
              <a:t>Context Vector.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78065E-D5C2-DC1A-6F2F-3693CA4BCCD9}"/>
                  </a:ext>
                </a:extLst>
              </p:cNvPr>
              <p:cNvSpPr txBox="1"/>
              <p:nvPr/>
            </p:nvSpPr>
            <p:spPr>
              <a:xfrm>
                <a:off x="6499517" y="2009591"/>
                <a:ext cx="514808" cy="4001095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PH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78065E-D5C2-DC1A-6F2F-3693CA4BC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517" y="2009591"/>
                <a:ext cx="514808" cy="4001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1416AD0C-6B37-B8A5-2345-C6F2E59F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F102B4E-A79D-5206-74A8-4507B70A07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8" name="Picture 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246169E-E174-817C-704B-3FC58CEA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608BAEAA-4D84-F416-A6F9-D517FFB5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BF091D25-820B-84B3-178D-F67278050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1" name="Picture 1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F3C8D70-BE92-12ED-7D47-1842B85F83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20" name="Picture 1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BE49221-0991-85C1-FC25-EF6104302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A000B667-FAEF-3F50-BDA7-5B3089C7E5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B95004-6512-CA5C-9110-AA71A066630C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53BA59-3112-F84E-9473-3A8B0CC931F5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02F606-5D19-8B4D-3653-0A291F135C98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16E3ED-5F34-5F81-A735-6C49AC83DC82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E8F69B-6645-B6CA-DF79-31D97F560CA8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09418D-7D47-B550-CA10-53112AE2AB38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0C9DD93-F44D-48AD-C3A0-05D69DEFE054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A21C054-13D4-E50A-6E8B-6207A2280E36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E7D1A5-1C12-1620-50CC-03547957AE38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253636-956D-B8B3-0EAD-4719ED361990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253636-956D-B8B3-0EAD-4719ED3619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B339344-F027-C2CA-5520-DA04E3FCF23C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B339344-F027-C2CA-5520-DA04E3FCF2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D423CEF-A2A0-63B8-1E68-90740CD94D30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D423CEF-A2A0-63B8-1E68-90740CD94D3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E30E683-DFB0-4147-8590-913803BE4307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E30E683-DFB0-4147-8590-913803BE430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7135FD-BB22-2C91-DDF3-09245500B117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E999D5C-79DE-2D93-E5FA-F0A2A015F400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0890DFD-9F70-4433-457A-6E1A30BC4B0E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EDEB60C-8581-11F1-D6C9-869751DE5D85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1DFBA96-9A3B-3C56-34B6-A51D8E821F9F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43AC7D5-A334-ECD9-5AF6-22BF3E90ED7B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14945FB-4116-7406-D6C8-0AAD566F0420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99DEF37-BE8D-A89A-9C51-5419D06E8A92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C1A1B19-715C-EB0B-DD9B-2195FF2AC9EA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24A7E1F-A2F4-D70D-CCE1-B11082FA1DA3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24A7E1F-A2F4-D70D-CCE1-B11082FA1D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A4C05D4-5945-3848-9505-50C56F358852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A4C05D4-5945-3848-9505-50C56F3588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D3C3D6F-FACC-02BA-C327-5CC6B576652D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D3C3D6F-FACC-02BA-C327-5CC6B57665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476DC81-9CC3-CBCA-3D47-9CCBCC2BF755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476DC81-9CC3-CBCA-3D47-9CCBCC2BF7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3BF694E-B9B2-A13B-6C5A-AB31C17DF237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C334415-2A81-EB83-D2FA-5F29A4524E47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27ADD58-644B-5365-DBC9-F48042E95441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9CF685B-24FF-2C7A-3C6B-419597FDD0A6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10D2F7F8-C3C7-5F44-B810-95D637A3BDB9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BB9A705-FA1B-6E54-8CBD-D5F229C969DF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E4C9816-CB84-FCCE-A379-E4A83E35FDE4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F709EC2-5A2D-2B7E-7247-2835D4C6E46E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ADC3E12-CF0E-806E-748B-18031F4DF4EA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0E70092-BE18-A0FB-54D0-4AA8D77B465A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7F7616D-6513-4195-23C9-7D4B9A6E2FB1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F390D93-56B4-1BDB-7352-02CF1CC44C86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E87E43-C8C2-0B2B-8A16-B21BBBC48DD2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51" name="Picture 15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92473A49-F50A-A608-FD62-4859A9D09F2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52" name="Picture 15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D7584E7E-CC85-1B58-B3FE-DBC5599264C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71B5D81C-9FE4-1E4C-774F-8F31C34C1EA8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8486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9C4E224-DAFF-D8CB-3DFA-2AD5EF476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1145F27-E22E-E8E8-04C8-BB168D4372C2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Now we need to decode the </a:t>
            </a:r>
            <a:r>
              <a:rPr lang="en-PH" b="1" dirty="0">
                <a:solidFill>
                  <a:srgbClr val="7030A0"/>
                </a:solidFill>
              </a:rPr>
              <a:t>Context Vector.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1C5CCE-82C5-8652-CD2B-297B9DD1C740}"/>
                  </a:ext>
                </a:extLst>
              </p:cNvPr>
              <p:cNvSpPr txBox="1"/>
              <p:nvPr/>
            </p:nvSpPr>
            <p:spPr>
              <a:xfrm>
                <a:off x="6499517" y="2009591"/>
                <a:ext cx="514808" cy="4001095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</m:oMath>
                  </m:oMathPara>
                </a14:m>
                <a:endParaRPr lang="en-PH" sz="20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PH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1C5CCE-82C5-8652-CD2B-297B9DD1C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517" y="2009591"/>
                <a:ext cx="514808" cy="40010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D908E44-39A8-6E6A-4BBE-702EFF755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7" name="Picture 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17FCF3C-CE7C-4B0D-F7F1-C54195AE8D1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8" name="Picture 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62AF0AC-6F3C-4E12-1229-D4BD34EEE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B047900E-A30B-F5A1-BE83-74F7D33E34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CDF31EE2-4B41-1730-3027-D8D4E4B8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1" name="Picture 1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6E2783B-6BE3-2398-33FE-13CE5DFA14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20" name="Picture 1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2CA6E1E-B9F4-1B1A-9475-5DB0E4261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21" name="Picture 20" descr="A diagram of a diagram&#10;&#10;AI-generated content may be incorrect.">
            <a:extLst>
              <a:ext uri="{FF2B5EF4-FFF2-40B4-BE49-F238E27FC236}">
                <a16:creationId xmlns:a16="http://schemas.microsoft.com/office/drawing/2014/main" id="{B8F2E84A-C3C5-D53C-3D9E-E80936D1AE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CA61A5-BC12-8D73-2444-848D7BD2B9A1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35D88D-3920-E59A-4BE0-1EA36BC0EEA3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BF8F99-07EE-D643-DC82-533E013116B3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304840-70F6-DC81-F2EC-CCD86269354F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402A71-2582-F1F4-D754-D07960A14392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0068BF-D348-CAB5-6C4A-B3CC410BC4CE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8CFA8EA-62F0-F2B4-3CE3-D034E19F7D8C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0CAE2CF-7F10-C54A-579F-4A6F0B97A5CE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8C05005-3A7E-26FB-5998-D17C043A7422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961BED8-856C-0AA8-7DF9-ED5C3225D2EE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961BED8-856C-0AA8-7DF9-ED5C3225D2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43EAFA-096E-39CB-A3EF-FF744794CE01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43EAFA-096E-39CB-A3EF-FF744794CE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BF4BC5-4ACF-D663-6593-9363D4E10559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BF4BC5-4ACF-D663-6593-9363D4E105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47500A7-C8E1-4A95-5C10-C63DA1BF6D4D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47500A7-C8E1-4A95-5C10-C63DA1BF6D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27834A-17B5-E8FB-18C6-798F2799F46E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6E5BD4-8A55-62FA-5ABD-C74333AF5E44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96E5EDB-94E0-16D2-49F0-69E06EFFB109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BF98D92-0917-11C6-3DFC-276748942BFB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34C951B9-34CF-B185-3712-5FA3CF5C7A2A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858A295-DA62-ECB5-FA35-E37A859353A9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2C37C3AA-E6C8-49C5-EA4E-698151F22089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B33FC72-92EE-FBAD-2A78-BA2C3DFDC987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36FFF1C-B9F9-1687-F116-4710CF82C303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9A9EB5A-C137-31A5-383B-FB52FF859F8B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9A9EB5A-C137-31A5-383B-FB52FF859F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6004140-5A42-CEC3-F536-AD6877A2CAB8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6004140-5A42-CEC3-F536-AD6877A2CA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C159668-206B-688B-44BA-1CE340C3C211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C159668-206B-688B-44BA-1CE340C3C2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4DE95F8-30CE-83C2-EC3C-FA8860475B6B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4DE95F8-30CE-83C2-EC3C-FA8860475B6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30BBBF8-8837-80FD-64AC-CF7EDF5FD026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E581A1E-0C6C-CEEC-A6CE-1AD080DD48D2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648231C-F768-993D-49A9-4137841A1797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2DDC298-9BB5-0463-399E-6195B9769D6A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E5A625E6-45EE-E4A8-73FB-D7D8B0CCC20A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38A2493-2ECB-7FBC-A29E-115EA6243F48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DC96A2D-6E06-9835-D7B2-7B44636EBDCB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CC63952-72BE-3505-C676-7307F5D95E45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62BF604-3066-D766-FE3D-91F41207C0AE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042B7A0-445C-EF7E-7ACA-F8DE1D494076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DF5D25B-E0FB-9841-A82E-3B7F87D23593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CC76115-1697-E4E0-9BAB-BE9FEE94FD69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54B7E2E-5589-F817-E1BA-4E66371B5AF8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51" name="Picture 15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CF327FCB-1D32-5C46-CF1C-8DCF1847836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52" name="Picture 15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9923D721-BF58-8A59-562F-6B80BB805A4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52CE5AB8-B0EE-0ABA-DC19-9F9F09C4ACE5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656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3EF7-5977-910B-DD79-4EAC167B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Machine Translation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D7279-A948-A1EF-1BAF-EA140F839E03}"/>
              </a:ext>
            </a:extLst>
          </p:cNvPr>
          <p:cNvSpPr txBox="1"/>
          <p:nvPr/>
        </p:nvSpPr>
        <p:spPr>
          <a:xfrm>
            <a:off x="1196622" y="2855708"/>
            <a:ext cx="34841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5000" dirty="0">
                <a:latin typeface="Baguet Script" panose="00000500000000000000" pitchFamily="2" charset="0"/>
              </a:rPr>
              <a:t>“Lets go”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70E087A-7CC1-6595-5AC0-9701AB7346C1}"/>
              </a:ext>
            </a:extLst>
          </p:cNvPr>
          <p:cNvSpPr/>
          <p:nvPr/>
        </p:nvSpPr>
        <p:spPr>
          <a:xfrm>
            <a:off x="5180014" y="3044279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3EF59-34D3-1BDA-0937-F0778BF92C5B}"/>
              </a:ext>
            </a:extLst>
          </p:cNvPr>
          <p:cNvSpPr txBox="1"/>
          <p:nvPr/>
        </p:nvSpPr>
        <p:spPr>
          <a:xfrm>
            <a:off x="7011987" y="2855708"/>
            <a:ext cx="34841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5000" dirty="0">
                <a:latin typeface="Baguet Script" panose="00000500000000000000" pitchFamily="2" charset="0"/>
              </a:rPr>
              <a:t>“Tara”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C3331-C20C-425E-D535-C254CD79F44F}"/>
              </a:ext>
            </a:extLst>
          </p:cNvPr>
          <p:cNvSpPr txBox="1"/>
          <p:nvPr/>
        </p:nvSpPr>
        <p:spPr>
          <a:xfrm>
            <a:off x="1036320" y="4421258"/>
            <a:ext cx="364442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5000" dirty="0">
                <a:latin typeface="Baguet Script" panose="00000500000000000000" pitchFamily="2" charset="0"/>
              </a:rPr>
              <a:t>“I am Elizer”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0A0A0C2-0F5D-E457-187F-42B40CBEC0BB}"/>
              </a:ext>
            </a:extLst>
          </p:cNvPr>
          <p:cNvSpPr/>
          <p:nvPr/>
        </p:nvSpPr>
        <p:spPr>
          <a:xfrm>
            <a:off x="5180014" y="4609829"/>
            <a:ext cx="978408" cy="4846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30EE6-1D05-7668-53D9-84A16ABB7B90}"/>
              </a:ext>
            </a:extLst>
          </p:cNvPr>
          <p:cNvSpPr txBox="1"/>
          <p:nvPr/>
        </p:nvSpPr>
        <p:spPr>
          <a:xfrm>
            <a:off x="7011987" y="4421258"/>
            <a:ext cx="383889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5000" dirty="0">
                <a:latin typeface="Baguet Script" panose="00000500000000000000" pitchFamily="2" charset="0"/>
              </a:rPr>
              <a:t>“Ako </a:t>
            </a:r>
            <a:r>
              <a:rPr lang="en-PH" sz="5000" dirty="0" err="1">
                <a:latin typeface="Baguet Script" panose="00000500000000000000" pitchFamily="2" charset="0"/>
              </a:rPr>
              <a:t>si</a:t>
            </a:r>
            <a:r>
              <a:rPr lang="en-PH" sz="5000" dirty="0">
                <a:latin typeface="Baguet Script" panose="00000500000000000000" pitchFamily="2" charset="0"/>
              </a:rPr>
              <a:t> Elizer”</a:t>
            </a:r>
          </a:p>
        </p:txBody>
      </p:sp>
    </p:spTree>
    <p:extLst>
      <p:ext uri="{BB962C8B-B14F-4D97-AF65-F5344CB8AC3E}">
        <p14:creationId xmlns:p14="http://schemas.microsoft.com/office/powerpoint/2010/main" val="36610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3" grpId="0"/>
      <p:bldP spid="4" grpId="0"/>
      <p:bldP spid="5" grpId="0" animBg="1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D3AED6-4BC9-EBB3-E062-2CC33D7EF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ECAC8E4-FE72-66A6-3F8E-E70562E434A4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3DF6E5F-D021-852F-62AC-320521957DC1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41D23E9-6A07-2D2D-7F89-ADFEAC6ECF17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B46D64-FBB2-B264-120F-56C77437989C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9AC6A69-D919-27D8-83EC-35AABD7008A6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A2586E-0CE6-6DEB-62D0-059D7841CCF0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90A8DE-CF4B-726F-FA0D-975100B5BB18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DA367A8-56DE-1D67-4DBF-DB5B94ABDDC9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A0EC6C87-CCAE-65C2-33E2-14566A66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00796DFB-0CD2-7D95-313A-FBBCE86755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704B3D94-6B5A-6767-7C57-5BE5545E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7729E16E-59DA-E8C8-F139-C21F3057FA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7D810F4-EA10-D3C7-90EF-687F4EB00AA2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A54701-7979-1FC5-6877-2B4A324F0252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17B815-D230-F1A1-FD58-06EB6CD00E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C01DD9-8238-08BD-6C35-06EB9E43700C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39FF27-E600-1C4C-147E-34D8A6888F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767A7F-1A6B-42AE-737B-7D7B947F0A05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99105A-4F50-61CB-9331-F28D067577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BB8EEB-0438-CEE2-0FE0-922A338429DB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4E457B-5A64-668B-9CC5-BBFEAF904F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F4E218D-601F-C520-F04B-AED34FD59F32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So the first thing we do is connect the long and short term memories that form the </a:t>
            </a:r>
            <a:r>
              <a:rPr lang="en-PH" b="1" dirty="0">
                <a:solidFill>
                  <a:srgbClr val="7030A0"/>
                </a:solidFill>
              </a:rPr>
              <a:t>context vector </a:t>
            </a:r>
            <a:r>
              <a:rPr lang="en-PH" dirty="0"/>
              <a:t>to a new set of </a:t>
            </a:r>
            <a:r>
              <a:rPr lang="en-PH" b="1" dirty="0"/>
              <a:t>LSTMs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DCFE4E90-1346-B147-66B1-24014F466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38" name="Picture 3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0681DBD-C7C0-AAC1-5C9B-356A341F72ED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4632BC1-0B9F-BAB4-899D-FC43FBED9F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9A3B8D06-916A-47E8-874E-8847CF8B1D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56" name="Picture 55" descr="A diagram of a diagram&#10;&#10;AI-generated content may be incorrect.">
            <a:extLst>
              <a:ext uri="{FF2B5EF4-FFF2-40B4-BE49-F238E27FC236}">
                <a16:creationId xmlns:a16="http://schemas.microsoft.com/office/drawing/2014/main" id="{459E6625-7CB7-C57D-F0AB-EBB12BB43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61" name="Picture 6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9DCA723-3FD1-F911-B750-1D09B24642E1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62" name="Picture 6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F5C8A1D8-1B2E-EDC0-6B0A-8BD024C58C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63" name="Picture 62" descr="A diagram of a diagram&#10;&#10;AI-generated content may be incorrect.">
            <a:extLst>
              <a:ext uri="{FF2B5EF4-FFF2-40B4-BE49-F238E27FC236}">
                <a16:creationId xmlns:a16="http://schemas.microsoft.com/office/drawing/2014/main" id="{A5DCC561-F043-2921-E059-1636892FAE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6346EDE-70BE-4236-85C2-9110388A84B0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6A6026-B03D-EA9D-CAC7-591E9C610A37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64EBB1-84B7-E8AE-A089-30A33A84F01D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E02914-C886-364D-639B-2BE74C88734F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9A4E63F-593E-6DF5-572C-09BEB119D313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E1606FF-1BBB-BF8E-2AAD-26899DB92F71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E18B61-5984-4B4F-1151-7546E8002505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1FE9D3-E686-BBAC-7B23-5C529AEAA781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084E52F-D31A-1303-95E8-26669747078F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A5B636C-45F4-FFE4-AA68-C32253114191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A5B636C-45F4-FFE4-AA68-C322531141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C27C2C7-DE8E-BEDF-D6E5-1300F46BA894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C27C2C7-DE8E-BEDF-D6E5-1300F46BA8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2A057A-7239-D11F-0058-FCF136AF14AD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2A057A-7239-D11F-0058-FCF136AF14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83F968F-47BC-F6FE-E720-9A4855195C9B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83F968F-47BC-F6FE-E720-9A4855195C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1BB6C92-780B-9E92-689F-51B8AB86CA7B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F6433E-B674-2928-AEF5-E807F18C28F6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3FA567F-4781-D1CA-5901-C8B9C5F783AD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79D4A26-EF5D-18C0-37B0-A08372DB7F24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23C8C11-C795-FBE7-2DA8-0F42E3E5E0BE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A96923C-C20C-E0A9-0EA6-9B6F9A8C07D1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2867908-2C1D-4AB2-A0E0-05AA665133A1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9F18507-EFAC-C7BB-5D70-BB435CBBEBF4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443F716-3116-90D0-668A-DDFA82C10A88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4887829-7061-5280-7EA8-F0095F7CFF74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4887829-7061-5280-7EA8-F0095F7CFF7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BB41FBC-29AF-F75A-E4B8-55D93C6CDA37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BB41FBC-29AF-F75A-E4B8-55D93C6CDA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BD11F5-BA50-1FE8-2810-32A729BCC257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BD11F5-BA50-1FE8-2810-32A729BCC2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3004FF-5281-413B-6CC9-AD960895A9F1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3004FF-5281-413B-6CC9-AD960895A9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70CFE90-AD7F-5A71-2D1F-DD7E4FFAA949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243C488-5501-1BE9-1532-623B13414064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F81468C-6013-BAAF-A7B7-835EE8AC5024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3A4B09F-A646-2178-B1CE-1DE08E54AC63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41A1444A-BFDF-8E22-E926-E9D2DC97D260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EF912AE-6144-2A94-CC15-8247158E23EF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5152F56-1E0B-EAA3-266B-EA1A9103E663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A45309C-8465-D76F-3C40-0FA749B530E6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CF7393E-0BAC-0C45-0CD9-8C3F7595C696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7BDDE7-5056-15F0-4152-94A8A96D8184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1DBBD95-B299-17D8-E1F2-7479F4E4DAF4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215BFB1-2738-6C87-FE7C-1865838F0A7F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82CA65F-B4A3-CED9-7009-FA7776C65EDE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16" name="Picture 115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91002438-7F30-3186-980D-06ECD626933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17" name="Picture 116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51908F2C-358E-8419-3353-B48CD893923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EAFA9DC4-F2B0-00ED-3F14-A92FBBCA67CD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7764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25176D-AEE8-49F2-1151-9F7CA3BBE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8F5DC2-B9A1-808C-C294-96D16F5F10A1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532538-2BC0-F3C6-9EDF-62ADBE76B668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8436AFF-C509-284E-7EA4-58E6A6F59F9B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CAD2290-4E1D-2A0A-C2C0-EBF41F33F7FA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985DFA5-90CC-CDB2-3F55-A96FBB9C96B0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51BAD83-AD46-C6CA-EFE3-E8E1B7477A18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5BB0F8D-3113-0A5A-C7AE-4EBD5F6414A9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41073C-5C84-F547-F031-47D81CFB61CB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A452DD44-3984-046D-F046-033EAAD9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66C1AF7A-6DB1-CD87-EA31-B62A029FAB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011A60D6-5AD9-B080-02B7-0EB85013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BC0D4DAF-2AEB-0B27-A4F9-0D4F0E3D37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67F84D6-ABC6-D7D0-81CD-D267F5E9B135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948FFA0-481D-BE87-CBFA-441ED76A7D73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948FFA0-481D-BE87-CBFA-441ED76A7D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5C10E3-12EA-DA0F-E87F-6EFC5BDCBD0C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5C10E3-12EA-DA0F-E87F-6EFC5BDCBD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10DFE6F-2199-AAB5-8C03-2C2F40B7E3FB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10DFE6F-2199-AAB5-8C03-2C2F40B7E3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F24D68C-BD50-161B-F059-ADC9BA952E43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F24D68C-BD50-161B-F059-ADC9BA952E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6E2F6BD-43AB-13B3-D66E-052D3D86D267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Just like the </a:t>
            </a:r>
            <a:r>
              <a:rPr lang="en-PH" b="1" dirty="0"/>
              <a:t>Encoder</a:t>
            </a:r>
            <a:r>
              <a:rPr lang="en-PH" dirty="0"/>
              <a:t>, they also have 2 layers and 2 cells but have their own separate </a:t>
            </a:r>
            <a:r>
              <a:rPr lang="en-PH" b="1" dirty="0"/>
              <a:t>Weights</a:t>
            </a:r>
            <a:r>
              <a:rPr lang="en-PH" dirty="0"/>
              <a:t> and </a:t>
            </a:r>
            <a:r>
              <a:rPr lang="en-PH" b="1" dirty="0"/>
              <a:t>Biases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9B9C8685-91CD-EB89-EFD7-1EF2707A2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B400878-9D68-A8F3-045F-E831DD9424F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DF88DB5-5934-9EC3-8216-81AF557EC7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8F74870F-E04B-A9A5-6EF7-B26CC238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F7622512-C2A8-7785-1807-D6C9BF15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38" name="Picture 3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82EF0F8-A368-0B13-D83A-117AACF48B0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28C07A1-DBB3-A35C-72DE-61BC666863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B71F9187-3E3F-AB22-F0C8-74971F05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8E4A8F3-A580-66C5-1F48-148EE6C372C3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F73DF1-6473-6E1A-B6A1-D24FB1F05B6D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BB241CA-EADE-4868-9CD4-D55C98BE1868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4A082DE-C5C7-998C-6C66-E9F1A712EE13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7A4D2F-54CB-BA4A-FF6A-39A7B52AFD22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26E119-7770-F11F-7367-153A140BA87E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2D3CC1A-87C1-1A30-F842-9E26255226E7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18CDABB-1AF2-85FE-A73A-DF8B028E4D7E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287CEE1-70BD-3580-571D-8FE0D6E1C1A7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F55602A-F0D9-774F-1131-17E746FBE44A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F55602A-F0D9-774F-1131-17E746FBE4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D7632B8-5E39-EC8B-8ED1-067CAFD322C9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D7632B8-5E39-EC8B-8ED1-067CAFD322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2AF4929-3074-8036-05E9-C950CD59582B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2AF4929-3074-8036-05E9-C950CD59582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E23085-7932-E2B6-3C42-94C8A605562B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E23085-7932-E2B6-3C42-94C8A605562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FD05FEA-CE7C-7F2F-50DF-D0D7B06AC4B6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E3EFAFE-E4EF-323A-E71E-7783DB545C1A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FAD12D0-283C-BD81-5553-86A4368BFD42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F05C4BD-5712-20FC-B315-509EE258EF46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0AD9B08-6B6D-66D1-8BED-79E0DA5F5239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64A3241-F73A-537F-2D99-DC454402172C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FB6F482-2166-EED6-DACA-8EAF295AE7FE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323D19C-9A1D-417D-98C7-9E83BB93995A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406B809-3B3B-058C-9F52-3B01AA4E08CF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3042F0-2B5B-C220-54A9-B5C0A01DB0BA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3042F0-2B5B-C220-54A9-B5C0A01DB0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2250360-662F-C64E-A7C4-CCCBB14C8092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2250360-662F-C64E-A7C4-CCCBB14C80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607AC5-4F22-C817-4DF5-BFEFC7BBFC5A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607AC5-4F22-C817-4DF5-BFEFC7BBFC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3FADAD7-D96F-F477-E61F-447AE5A4FE09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3FADAD7-D96F-F477-E61F-447AE5A4FE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C3F2E93-B96D-EEDF-8E8C-3961B0047B2C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9CDDF7B-5BCD-4365-52CD-5CEDDF5E3302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3418EE2-E720-2075-07D8-386C4734994E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E076EF-4ABF-FDBF-4F1E-4B529B345E1D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75D9D07-4786-087D-1729-2E209262FF89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E755B62-9A0E-5D6D-4B0C-72EC83589411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CCC12D-BE6A-CD06-5845-A83B76E23E9B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EC94ADD-7FF1-65D2-2101-73C0947AE5F4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C4CC88A-1509-F01C-0562-0A81AE0854CF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E912B16-DCC7-5903-2548-52E260C02D79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ADFE430-C97F-FD98-B2F8-E61044D3CE68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704284F-80B2-CEC7-D06A-0616D17AB742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14B9B9-4FD7-983B-2765-9212B3B5D006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03" name="Picture 102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5F9401A7-1F76-C0C5-4BE7-7C89EE3234A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04" name="Picture 103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F8767604-90E0-51D5-E33D-30C4783FA7E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E0944E1-3DE5-9D20-12C8-1438E4BC3815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064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FB37DC3-EDDD-601C-B519-EFE3FD687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1B906FD-F481-5986-4017-AB55046F983B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849BCED-225B-8C7D-8F80-67E200F30871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897962F-95F5-8097-33B6-3F880F6190D5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E02F19-9CD7-DAD7-EE8A-47E4C81AE5BE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61A3CC1-CA47-14D6-BDED-4261214C2B5C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A197939-2E56-87CB-54C7-7EFCEBE0884D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521BE7B-1A5E-A23F-A932-CAA1864B7769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ABC347-718D-EB68-4354-9D2118387EC2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EBD022D6-28F5-A188-5D1C-67FE6E678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6A324F69-158A-6684-FAF7-E254C73C9B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130D8FD5-2ACE-DDC9-C75B-8A74DDC5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57CC9666-882A-8CB4-64CC-55D7F00639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EC6F2D8-BAF3-E45A-D2EB-D9A828A1023F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329ACE-72A9-F03D-53EE-7F58006D42B8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329ACE-72A9-F03D-53EE-7F58006D42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FA3AD6-8718-0BC7-3748-7E3BCC8D405C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FA3AD6-8718-0BC7-3748-7E3BCC8D40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153A8A-E46C-A00A-5282-04185E94641B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153A8A-E46C-A00A-5282-04185E9464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A3CEBB-2B6F-8523-B769-A924DDEB9E66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A3CEBB-2B6F-8523-B769-A924DDEB9E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5133C51-F984-DF13-093A-3E8C00ADEC27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 goal of the </a:t>
            </a:r>
            <a:r>
              <a:rPr lang="en-PH" b="1" dirty="0"/>
              <a:t>Decoder</a:t>
            </a:r>
            <a:r>
              <a:rPr lang="en-PH" dirty="0"/>
              <a:t> is to decode the </a:t>
            </a:r>
            <a:r>
              <a:rPr lang="en-PH" b="1" dirty="0">
                <a:solidFill>
                  <a:srgbClr val="7030A0"/>
                </a:solidFill>
              </a:rPr>
              <a:t>Context Vector </a:t>
            </a:r>
            <a:r>
              <a:rPr lang="en-PH" dirty="0"/>
              <a:t>into the output sentence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8CD1A1F8-F84F-78B6-F224-D7EF81B34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5" name="Picture 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0F99401-FB38-26D4-E1B5-A7C3B5A11B3A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3F9B7B0-E176-7C38-27D6-DCC05E2765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E08E7237-7482-9CFB-710E-26C56CA5C2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9B3C057B-288A-76E6-81F6-611928B6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38" name="Picture 3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33C9A968-63EB-B634-63AB-2B671F9A53D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B937158-7379-E99A-C076-24BE2522B8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E0A17F19-D285-1208-77C6-2AF8FCF3B9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E4080D4-A882-FEFC-F102-173BFBBBB1CD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A50E35-4839-6520-081B-7B1B8AB289C3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0790568-1B43-703B-C78A-8C36A9491033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9E0F305-C306-F0B6-86AD-303E5BB0CC51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54B600E-5EFE-206E-2928-093B5C0EA884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2D536E-3000-DBFC-D86D-21705D0BD231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879D05-FD7E-1BF6-55CE-51CF4D1CB5F6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2BE3EBC-D7E4-B3AD-83D9-BDC9B3433E57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4AEBF78-CDCE-979E-BDC6-6EBFBA3085D6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6731B1F-A1D5-7279-11FC-CA27BDED0E88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6731B1F-A1D5-7279-11FC-CA27BDED0E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692F114-D016-7A02-3143-6CE40FFBD181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692F114-D016-7A02-3143-6CE40FFBD18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9AAC247-F0AD-12BE-6A2C-3C65325121D2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9AAC247-F0AD-12BE-6A2C-3C65325121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9E4F284-5B1B-D7E8-9C6E-CC20F4B56769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9E4F284-5B1B-D7E8-9C6E-CC20F4B567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AA78951-BF7D-7CCA-7F27-801D666C8327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CC32A86-15F2-F5A3-7743-3CCEB48EAFB9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B78F8C2-AB63-94AE-4B06-4ADE87C81367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B962237-4874-565B-8185-12150DCDC6E4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5CC25B9-3704-3D85-61C6-CC876669C550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999865C-D1A5-CB54-03C6-280C0540312C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30E1FA0-362D-DB53-4919-48FF8D9B7E49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33856D-37D9-08AC-1EBB-A79855A79649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A833318-D4A1-FD6E-FA6C-A07C93911D0C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C0EE6A0-B5EF-BEFD-4176-D81DC2761213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C0EE6A0-B5EF-BEFD-4176-D81DC27612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D6A32AA-9D29-1040-AD4A-2596B7E417A9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D6A32AA-9D29-1040-AD4A-2596B7E417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CAA5D2-9CF3-D0C5-AF57-F78B1AA70128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CAA5D2-9CF3-D0C5-AF57-F78B1AA701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72CA29D-CF14-7911-D369-344424889E9F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72CA29D-CF14-7911-D369-344424889E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86BD7C1-C430-6B18-C1B6-1B5377AE9A66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C8921B1-B08B-5859-1841-6FBE55B5CE4B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D98BF0F-0F5E-4B14-D519-BC105609939B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F104524-569B-51DF-04A3-05A613847E85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E7E9DE8-8041-7384-C7EC-78F49BD6E04A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8F511E-E699-EE32-9F6E-2BFE98FF2049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07F52CA-E01D-96EB-D9CA-BC56C42118A6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5BCC3A6-BD85-E01A-0F2A-E8F03629094A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664519F-447F-D04A-EC51-CF61153E648A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FB07030-DAFB-9D5B-F09B-E1A96203DFA1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57E967C-5EE9-D38C-FF4B-CF4921B14AC9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848816-9055-808E-1C1D-9DDB6C34C805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7D367BA-7224-5E00-061F-B01AC32A75A7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03" name="Picture 102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5D4B9C8A-9DE7-7B22-A4EF-A3C2741F0ED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04" name="Picture 103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35F8B057-73C7-4AAB-6FE8-9CB7836D776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5D0A7F8-57FE-37D1-0EA3-53971AB2135C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51618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8A0094-30B2-36A0-E9F9-445C38E4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B8EB5BA-7DE9-AC2C-A739-10B93F9E3FFA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91419B-FEEC-CE41-6B4B-B80AD0D2C757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9B901E6-82BD-6CF3-D999-81F2488C94ED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575A570-D3A8-537A-EF7B-F524F439754D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6536755-B102-A0E3-137C-347A11A2EA18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04EBDDF-77B2-DAF1-9D1F-8E0D5384204F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6E0DFE5-4F81-559C-510F-401C4E0F047A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7503CEA-659E-F7BF-09E9-A3FE02C1E675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6" name="Picture 185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7670092A-F74B-CC79-893E-C55737C4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7128001D-D81D-0E90-6863-BB4A4EE5893D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4F69F6ED-DFFD-2E58-6602-5A378B9F0675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B55B415B-21FC-D40E-1D17-5BB45760A806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F419C0E-C682-688D-7B0E-2FBEF44281D3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D336B06-E041-CB86-FF6A-2054525A8CFC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7578665-95F9-6BFC-E54C-623942C87A7C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7915204F-69AF-7CE4-131A-CFA42675B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21529CCD-6016-7322-E3AA-96D4236277C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65A37259-BB42-5DB2-BCD3-4B394C36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C53918D6-A7BE-8486-86CE-F852288AD6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16664B9-B22C-E46C-8CB3-0B6E8473BC5E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11E6E3-2A89-03D9-8F3B-8B5BFFD6FCFF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17B815-D230-F1A1-FD58-06EB6CD00E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352ED3-86D4-CD1E-891B-3256361F1E76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39FF27-E600-1C4C-147E-34D8A6888F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FC3EBCD-2397-D1F9-A3FB-AAD7AFE8FF79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99105A-4F50-61CB-9331-F28D067577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88AB827-090F-8772-AF3A-248BB56CC339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4E457B-5A64-668B-9CC5-BBFEAF904F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60D74B6-4276-6A2E-0CF5-8139302BCD98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Just like in the </a:t>
            </a:r>
            <a:r>
              <a:rPr lang="en-PH" b="1" dirty="0"/>
              <a:t>Encoder</a:t>
            </a:r>
            <a:r>
              <a:rPr lang="en-PH" dirty="0"/>
              <a:t>, the input to the LSTM cells comes from an </a:t>
            </a:r>
            <a:r>
              <a:rPr lang="en-PH" b="1" dirty="0"/>
              <a:t>Embedding Layer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4A7D77C2-5388-00B1-273C-078F6186F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99A5233-0930-72A9-1585-222B063EC6D3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5EE2E3A-2C97-6671-DEA8-211FA8F581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BEC91C17-EE8B-B60F-6FFE-5370249166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982E710B-187D-104F-152A-200544669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38" name="Picture 3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7E4EFE0-5AAB-728A-8808-505C151197EE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68A29B5-41D7-45C1-6197-0E5AF5ED979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54C51E8F-5D3B-1442-4AC9-D019EC6A38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4EFBE03-CC30-FE79-43B8-02C71EB7DC93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94DFB6A-D04F-455A-A976-12BCBCB044B7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F3C641-6E8F-F1B5-AAC4-5E0A81C2FE7B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CA2D8E3-C14C-0D29-60D6-A454B1325CED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1D2DCC9-CE88-EAC0-E0A9-32612552087A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2B2C9A-6505-6510-79B3-A69E50BB4800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7E65A56-29EB-32D5-ACC3-6F284E02D73F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EB4B41-70C4-C4B4-2D75-61B896EC2249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9FD3F5F-3AB6-6EFA-2B40-671AA0B72797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DAAADDF-73E9-5F40-416B-C56B7F5B46C5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DAAADDF-73E9-5F40-416B-C56B7F5B46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182F0D9-438D-FA9C-3C59-13D251A0E452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182F0D9-438D-FA9C-3C59-13D251A0E4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F123E61-B322-0FD9-A370-7074EF807138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F123E61-B322-0FD9-A370-7074EF8071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971ED86-9F4D-4038-75FD-A9D14150C348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971ED86-9F4D-4038-75FD-A9D14150C34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63780DC-1674-6B37-DA16-08F9F8608032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2E439E-1730-0D9F-FBD4-3C03EF04388C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6AB99EE-292F-B968-CCA3-16197AB92468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0DB84D3-B2F8-EE48-D5A0-B38441B91997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C0B0B78-2708-CD2B-B326-1995C9B87E3C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85D1B6E-A900-44C8-7909-AF1D2D337083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C0D7648-A345-319D-EBEC-CD009A515B88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0EF3DF-B61E-7078-3798-B629E4201A14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7C04115-D852-CAD6-DA9C-C0777982906A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8086F0D-70CC-DEB7-9CFE-ACE2463F6352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8086F0D-70CC-DEB7-9CFE-ACE2463F63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3E868C7-B100-0248-092B-D3F7CB3A1A25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3E868C7-B100-0248-092B-D3F7CB3A1A2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DE3C91-CBE5-697C-E39C-9DBF4F3EFD16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DE3C91-CBE5-697C-E39C-9DBF4F3EFD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6A570D-0AF6-44A1-CEC8-6ABD76C55DFD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6A570D-0AF6-44A1-CEC8-6ABD76C55DF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822DA71-6FCC-89B8-9BF4-9F1018289060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198F091-096B-1E99-A244-927A616074C4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B9727D5-7C6E-32FC-8DFB-735F655431FC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8B88908-69DA-37A4-9EBD-1D25CDFA650B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276B2FB8-EF59-5F99-E4A6-E912A120872D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AB1BDD-90BC-A9CB-F8FC-321F5854A78F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2A779AC-CAF8-6E2C-DE64-57F3242ED7C0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FC272F-A304-BCBC-883D-8773D6011919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DA021F4-3DBF-AF92-2622-66574952A6B0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ABABEF5-6B46-9C85-6C57-2635F77BC4A2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219EB4D-67B1-AFA9-5468-05AE2C717A22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BC86E8-888C-07F7-D960-33516A60AB16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1C9AC46-6E3D-1390-455E-45FBEED84AD5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12" name="Picture 11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8D280BE5-77AC-3029-554D-C647733F4B4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13" name="Picture 112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A740DF42-6B3D-679F-8E67-1CEA6266702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B8881FD-6143-DA4C-D66D-C8B1DEFA06C9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9008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62283B-F23D-105D-A7B4-550B26BE7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902EA65-1CD0-90B8-C36F-336749BF813F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1D88F7C-D0AE-2A8D-681D-9B7B2A99EEF0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BD2947E-C136-3671-2F58-6B538901FA14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B5A39C7-7B8D-4C4D-B212-E610E9E1625D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95CD69A-E7B1-B3F1-D273-38F53BEABFA7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ED2D5CB-183D-28CE-B714-36E4E8093B30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CE93951-96E1-42CA-6A56-251912717285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7ACE2FF-C163-600C-0011-F46036364CE8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6" name="Picture 185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4BE1786D-FC55-9307-3B47-E48C439A2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09D53FE-4E74-2122-2385-4C97BF816980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9DCA844-6D94-AC3D-D71E-1893204CD08B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6C870DD0-3B82-4095-BCA3-DC91AD8B8A4C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78F738E-83AB-F647-B50A-DF4E85A63B51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B2F18C2-9FDE-EB28-359A-9093AD9A1455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48ECEA8-421E-D6E8-1B46-3075446F3DCC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9B7809A6-7341-0FA7-2AEE-1BAF2601B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C20C9568-73C2-2FD5-342D-DEC28B6290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B36019D6-C53A-998D-3BAA-DAA92CB26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7735B19-D780-746B-FD0D-AB61D0EF44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260133-CCA0-A834-52F3-354ED0FE9404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219B9A-FC62-0B90-0374-592AA14FE19C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219B9A-FC62-0B90-0374-592AA14FE1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364CB18-6583-8743-EE0C-6B1E88C057CE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364CB18-6583-8743-EE0C-6B1E88C057C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62B011-0185-233E-2C23-55FC5F42276C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62B011-0185-233E-2C23-55FC5F4227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C09FD7-220D-B4F3-49C2-7A20DF629345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C09FD7-220D-B4F3-49C2-7A20DF6293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ED7E7B-6B8E-02E9-E362-516E1B803D5E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344629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But this time, the embedding layer creates embedding values for the Tagalog words </a:t>
            </a:r>
            <a:r>
              <a:rPr lang="en-PH" b="1" dirty="0"/>
              <a:t>“at”</a:t>
            </a:r>
            <a:r>
              <a:rPr lang="en-PH" dirty="0"/>
              <a:t>, </a:t>
            </a:r>
            <a:r>
              <a:rPr lang="en-PH" b="1" dirty="0"/>
              <a:t>“Tara”</a:t>
            </a:r>
            <a:r>
              <a:rPr lang="en-PH" dirty="0"/>
              <a:t>,</a:t>
            </a:r>
            <a:r>
              <a:rPr lang="en-PH" b="1" dirty="0"/>
              <a:t> “</a:t>
            </a:r>
            <a:r>
              <a:rPr lang="en-PH" b="1" dirty="0" err="1"/>
              <a:t>ba</a:t>
            </a:r>
            <a:r>
              <a:rPr lang="en-PH" b="1" dirty="0"/>
              <a:t>” </a:t>
            </a:r>
            <a:r>
              <a:rPr lang="en-PH" dirty="0"/>
              <a:t>and the </a:t>
            </a:r>
            <a:r>
              <a:rPr lang="en-PH" b="1" dirty="0"/>
              <a:t>&lt;EOS&gt; </a:t>
            </a:r>
            <a:r>
              <a:rPr lang="en-PH" dirty="0"/>
              <a:t>symbol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615E5874-1AE0-7F24-3E20-CD477C9CB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6AA900D-FF84-0D44-FCD2-553629C58CE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4F4654D-B810-8E0F-2CFD-485E0A9303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5F64C0B0-3B0E-E2F8-3583-189D1C1A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C172515A-DDD0-69BC-EC3A-EBA1A2BA1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38" name="Picture 3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D71228C-160A-C6F5-5527-62A2EC28FE2E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5FEA930-F73D-8695-1C1E-100A8C0D93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2BF81ADD-ACAE-642A-3665-939EFB9265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EB2838-7FD1-CEC1-CD3B-4EF710EF68F5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7467D0B-E17C-8C58-B666-3AE1AD2083B4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DBC82CF-8C76-9D7A-5BC5-785E5AA83169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2BF4D2-F8C2-D077-2A41-51737CB26F05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4FD73C5-E990-C2F6-1268-932D277034FA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47FF91-F16C-5C53-DD52-6BCF8215719E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DE601F-BAE3-D349-5E82-CCFDE3DBD721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042572-D42A-9A25-1C43-930FE69CB613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E1EDA6D-EC16-5505-708C-9361957315AD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FAA9AE1-0B45-7A4C-D464-A39997DE53DA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FAA9AE1-0B45-7A4C-D464-A39997DE53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3FFECD4-845B-DAC3-1C6F-1F424257F87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3FFECD4-845B-DAC3-1C6F-1F424257F8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F4DE7C-8062-3709-B442-217CA6A9E7BC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F4DE7C-8062-3709-B442-217CA6A9E7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85D6D65-1088-80ED-8DE4-B9A8FA4229FF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85D6D65-1088-80ED-8DE4-B9A8FA4229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67B4CD2-6E0D-3F91-9976-66FC9E700F76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12882F5-66A8-6D53-ECE6-3531162A21E8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0920CDB-38A7-86D6-D038-DE525A08D5FD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752C62D-8E01-AB28-FE7E-1E62E6DBEB13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E78F3D-BCC3-CB7C-A115-6D95D92ABE9E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C31CCEF-FF62-7206-46F8-A7E0049E4261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F44A7C-29C0-DBFF-8254-D2ED0DC0814F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894AF25-E94E-CA84-A02B-4C0B1ACA74EA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00A55B4-99AC-F01B-2F80-28DB9A925E1D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62DE730-ED5E-1BFB-8690-6DC92B2C5F9F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62DE730-ED5E-1BFB-8690-6DC92B2C5F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5FA94C4-413C-CE49-1343-1DF3AB794C8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5FA94C4-413C-CE49-1343-1DF3AB794C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60AE5C-5270-2F03-EAE0-D55184EFE3F4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60AE5C-5270-2F03-EAE0-D55184EFE3F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F05D2D5-9AF8-EC42-D479-FB1B7D2BA0FF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F05D2D5-9AF8-EC42-D479-FB1B7D2BA0F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27C9060-BCE7-22E2-A1D7-73AB47C8755C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EFF1A88-EA2E-ED06-F9AF-442317271CB7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61A5B58-043F-4B76-DBAF-1C9600945419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6B4EB92-0DDB-F946-C8C5-09D175249184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5A0D79C-AB9F-F3C6-A720-7F96C2EB519B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1224F2-7681-C005-CA21-95157F60F4BD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A337A31-D49C-7D42-B768-9D6B564D00A5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C5702E-ADEA-9E7A-3705-BF5282D20F89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2DC38A-CC1E-8D56-D129-4A70FCF3D667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4973BF5-316B-4A6F-6DF8-CE4B6FC4C506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12C17BB-E890-5443-C896-B455ACD31639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A572F81-917D-6A4D-7DF7-2045C14CD3DA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83ED76-E88A-C4AD-B66A-CC0CE3E8994C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03" name="Picture 102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DF548034-8C55-B718-F340-228659A0E62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04" name="Picture 103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5D2A7CCB-C522-D5FB-1DAF-F28BF5E3B52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64781D0-A028-CE43-8F17-6137B9609E92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6290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EBDA05-6D1C-BB99-A52B-D0FE7BCA9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0040958-9B71-7046-7B9B-845E5D1ACA2E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17A1396-7DEF-9C10-BBAE-2F44F19C0B52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6D02D28-B22E-2FEB-937A-DB5390723C6A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21EBC77-34F8-1607-E0BE-2821609F8804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9ACD1FE-5BAD-AC1F-C35A-A27ACB02535F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5822A1E-E08A-E058-611E-D488DEF90077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232553A-5FCB-4BC2-7736-988C5858EA63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947B1AD-E8C5-F3AB-9CA7-281185A69A29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6" name="Picture 185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9367340B-6380-35C6-DE2C-54F70EEA1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DA5FACE8-48F0-F267-BC66-C30D1BF55EBC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1B44AD6-8276-DD08-82AF-B20A033090DC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1C5FB22A-C319-5A02-BB26-434005BED89E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E4E75E3-6471-F202-B88F-AB78859785C2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AE94447C-8A27-789D-CFE1-F2CB2D247118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8FCCC5C-AFF8-E715-2E38-A6A73086A661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342BDCD7-7B68-3511-96DE-C347B4DC0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0D8F2299-D2D8-58B8-5705-4FEF5EA509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284C69C-7D6E-CECF-523F-C4BE80D56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48246D8-ACEA-A881-A8F4-9B270942E1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1572FFC-1537-DF8D-3614-8ED6BDD6C69B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EDBB86-E3BF-9955-8018-CEED3711FC6A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EDBB86-E3BF-9955-8018-CEED3711FC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66A40A6-A7F0-B652-4A36-0A5FC927D27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66A40A6-A7F0-B652-4A36-0A5FC927D2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E55E45F-7D03-16DA-6620-C0AE5468EBFB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E55E45F-7D03-16DA-6620-C0AE5468EB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F6CC854-0A4C-8EFD-E0D4-ADF4820D5761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F6CC854-0A4C-8EFD-E0D4-ADF4820D57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1F0F991-8FCC-90A1-076B-F609D0A45F03}"/>
              </a:ext>
            </a:extLst>
          </p:cNvPr>
          <p:cNvSpPr txBox="1">
            <a:spLocks/>
          </p:cNvSpPr>
          <p:nvPr/>
        </p:nvSpPr>
        <p:spPr>
          <a:xfrm>
            <a:off x="2699504" y="357434"/>
            <a:ext cx="7641118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 </a:t>
            </a:r>
            <a:r>
              <a:rPr lang="en-PH" b="1" dirty="0"/>
              <a:t>Decoder</a:t>
            </a:r>
            <a:r>
              <a:rPr lang="en-PH" dirty="0"/>
              <a:t> starts with the embedding values for the </a:t>
            </a:r>
            <a:r>
              <a:rPr lang="en-PH" b="1" dirty="0"/>
              <a:t>&lt;EOS&gt; </a:t>
            </a:r>
            <a:r>
              <a:rPr lang="en-PH" dirty="0"/>
              <a:t>token. We are doing this because this is what they used in the </a:t>
            </a:r>
            <a:r>
              <a:rPr lang="en-PH" b="1" dirty="0"/>
              <a:t>original paper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22" name="Picture 21" descr="A diagram of a diagram&#10;&#10;AI-generated content may be incorrect.">
            <a:extLst>
              <a:ext uri="{FF2B5EF4-FFF2-40B4-BE49-F238E27FC236}">
                <a16:creationId xmlns:a16="http://schemas.microsoft.com/office/drawing/2014/main" id="{8CAC4059-2F88-F597-856E-3D5CE405F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23" name="Picture 2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8C09AF7-2217-6F0B-E64F-2F1A1FE0098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D54750C-2EC6-748E-7CD5-27F6E91768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175AA381-D6DD-7D06-8212-52EF89AD7B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05752B91-C738-7278-A7DC-3A0EA4FC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38" name="Picture 3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3F82E9E-FEC5-1696-3036-D1433AD3842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74AF4FCD-EDD2-391C-5AF1-D00D73B580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55" name="Picture 54" descr="A diagram of a diagram&#10;&#10;AI-generated content may be incorrect.">
            <a:extLst>
              <a:ext uri="{FF2B5EF4-FFF2-40B4-BE49-F238E27FC236}">
                <a16:creationId xmlns:a16="http://schemas.microsoft.com/office/drawing/2014/main" id="{92C0C564-3328-3C09-8BCB-6C4B20E1A9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2EBBD27-ABB8-A85E-195A-DA0DDC840250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4F1F202-4C52-9474-EE16-624AF3D82A41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19ACE1-EEBE-AECC-1E2F-21B8FB64C1EB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05452D6-6B2C-8043-9424-444699B512F8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35CEAB-BA5B-A090-94B3-52DBE79C6154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65FF8AC-6F63-A83E-B69B-1337B6851E14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C2D39BE-DFCE-67F3-12C0-D22FF55C657D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D972DAD-659D-82B0-8092-F2A50DA4B921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1BB743D-CB38-E8CD-E1F1-DB814ACEEB00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7704F1-C68B-328C-7537-08BFF1839B94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7704F1-C68B-328C-7537-08BFF1839B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53A686-A1F7-09A6-779F-8BF1A91E03B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053A686-A1F7-09A6-779F-8BF1A91E03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9E1604-32B2-6F11-7A60-04936FDA06F5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9E1604-32B2-6F11-7A60-04936FDA06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5DD8968-9251-B954-2D24-DFFBFC415B43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5DD8968-9251-B954-2D24-DFFBFC415B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035007B-4D04-4834-64B7-19E11592FB29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AAA3ACF-EE1F-1AEB-4159-9ABD5919130B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A797FAD-BFD8-8D06-B471-4DAA26B6BA4F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FB7EC87-B9A6-6332-01AE-42A9342E00CB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95516D2-B05C-9A42-CC9F-80AFCC53DCE1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01E2A6B-729D-0B67-7118-B87318F6FA8E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003BBA1-5B02-7231-7248-9CF8528DFF57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D6FE579-F565-42AB-97B1-179269B80FEB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E22EEC6-0F59-11CB-4914-7365902C3067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F0FEDF6-AFAD-5572-EEF8-2E1266C177E2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F0FEDF6-AFAD-5572-EEF8-2E1266C177E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629EE1C-32F3-B0E3-3C6D-EF049ED6BA49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629EE1C-32F3-B0E3-3C6D-EF049ED6BA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4D6FEEC-DEAF-DD87-FCA5-AC2EA6D5CD35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4D6FEEC-DEAF-DD87-FCA5-AC2EA6D5CD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62E8918-6610-1504-9389-6E2DACBE978C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62E8918-6610-1504-9389-6E2DACBE978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1D42A8-292E-E43B-6A39-A84DA6C7B364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60ADF14-0268-9B08-9D8A-71CC9A27F247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9E8A616-C525-7491-37BD-795335777EB2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8819791-12D7-D03B-A39E-F0A9245DE7C1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D11BF18-1B1A-51E2-D141-14F9BC2F5867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BDEB194-EE2C-D934-6F5C-EC1EAC1E6D45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AB7611-3790-C620-5078-0D88FFBE72AD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A1749D6-72FF-7963-76B1-07FA7BBB9680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E429C4A-39ED-FC76-5BE1-BCA92EEA41DC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B7827FF-0710-2027-B557-0845D08C64CA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02BA067-98A2-4037-C8AF-BDF9638FB6DD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CE72281-B026-8597-57C5-96EDA7317436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367F7C-A5BB-9405-AEB1-FDA812158400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03" name="Picture 102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13C39112-955F-CF95-D9A9-9445E88114C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04" name="Picture 103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DDA3A445-C575-D477-C8B3-A4E25D9D2B5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5574F01-BBE1-8761-5AC3-C0B030BB7EFA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4132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920C-67B9-C9B0-6100-7BAE68CF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Original Seq2Seq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C500D-3758-751A-5AFB-09CC34379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42" y="2151932"/>
            <a:ext cx="4749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One of the first attempts to solve sequence-to-sequence tasks using neural networks by </a:t>
            </a:r>
            <a:r>
              <a:rPr lang="en-US" sz="2800" b="1" dirty="0" err="1"/>
              <a:t>Sutskever</a:t>
            </a:r>
            <a:r>
              <a:rPr lang="en-US" sz="2800" b="1" dirty="0"/>
              <a:t> et.al</a:t>
            </a:r>
            <a:endParaRPr lang="en-PH" sz="2800" b="1" dirty="0"/>
          </a:p>
          <a:p>
            <a:endParaRPr lang="en-PH" sz="2800" dirty="0"/>
          </a:p>
          <a:p>
            <a:pPr marL="0" indent="0">
              <a:buNone/>
            </a:pPr>
            <a:r>
              <a:rPr lang="en-PH" sz="2800" dirty="0"/>
              <a:t>https://arxiv.org/pdf/1409.3215</a:t>
            </a:r>
          </a:p>
          <a:p>
            <a:endParaRPr lang="en-PH" dirty="0"/>
          </a:p>
        </p:txBody>
      </p:sp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4A3F579C-5B54-CAA1-1E7C-609C888C6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64" y="2151932"/>
            <a:ext cx="6783283" cy="4099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0687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A7F62B-F216-D2FB-C81E-7715431AE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4678A6-682B-0EE8-55E3-FC12E24A8AA2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14B5950-B955-688F-C3E5-B8D6F0D2F78E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887AB69-106C-562D-327C-B19FABFC300C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02B2E69-A64D-91B5-FF31-A94048F97C27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C96DB61-3C40-2742-7B0A-DA660F62D995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72463AC-FA37-EF0B-EB7B-FA71741D7026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29DB0AD-A27C-F901-6D24-470BB27E05A0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D148410-26FB-34BF-090B-CA846F5EFCB2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05D5409-A8CA-4A2B-871B-542903B9021C}"/>
              </a:ext>
            </a:extLst>
          </p:cNvPr>
          <p:cNvGrpSpPr/>
          <p:nvPr/>
        </p:nvGrpSpPr>
        <p:grpSpPr>
          <a:xfrm>
            <a:off x="8531640" y="2089080"/>
            <a:ext cx="478196" cy="1070790"/>
            <a:chOff x="8531640" y="2089080"/>
            <a:chExt cx="478196" cy="10707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97CCE4A5-9A88-3791-52BA-DE49383CE016}"/>
                    </a:ext>
                  </a:extLst>
                </p14:cNvPr>
                <p14:cNvContentPartPr/>
                <p14:nvPr/>
              </p14:nvContentPartPr>
              <p14:xfrm>
                <a:off x="8573040" y="2146680"/>
                <a:ext cx="97200" cy="841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97CCE4A5-9A88-3791-52BA-DE49383CE01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64040" y="2137680"/>
                  <a:ext cx="1148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7D5C78D-3894-16C3-D30C-23652152D53F}"/>
                    </a:ext>
                  </a:extLst>
                </p14:cNvPr>
                <p14:cNvContentPartPr/>
                <p14:nvPr/>
              </p14:nvContentPartPr>
              <p14:xfrm>
                <a:off x="8531640" y="2166840"/>
                <a:ext cx="100800" cy="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7D5C78D-3894-16C3-D30C-23652152D53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22608" y="2157840"/>
                  <a:ext cx="118503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32FC598-5AC4-ECD7-DF2A-4A3E29337059}"/>
                    </a:ext>
                  </a:extLst>
                </p14:cNvPr>
                <p14:cNvContentPartPr/>
                <p14:nvPr/>
              </p14:nvContentPartPr>
              <p14:xfrm>
                <a:off x="8531640" y="2089080"/>
                <a:ext cx="100080" cy="78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32FC598-5AC4-ECD7-DF2A-4A3E293370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22640" y="2080080"/>
                  <a:ext cx="11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49B9B93-4C8B-795A-AE9E-1E6AAF25629C}"/>
                    </a:ext>
                  </a:extLst>
                </p14:cNvPr>
                <p14:cNvContentPartPr/>
                <p14:nvPr/>
              </p14:nvContentPartPr>
              <p14:xfrm>
                <a:off x="8876996" y="2188590"/>
                <a:ext cx="132840" cy="971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49B9B93-4C8B-795A-AE9E-1E6AAF2562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67996" y="2179590"/>
                  <a:ext cx="150480" cy="9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96523418-0E1A-281B-E27F-10F12363AC58}"/>
                  </a:ext>
                </a:extLst>
              </p14:cNvPr>
              <p14:cNvContentPartPr/>
              <p14:nvPr/>
            </p14:nvContentPartPr>
            <p14:xfrm>
              <a:off x="8941076" y="2100390"/>
              <a:ext cx="78480" cy="85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96523418-0E1A-281B-E27F-10F12363AC5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32076" y="2091390"/>
                <a:ext cx="96120" cy="103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A8EC46-9ABA-8742-3860-D3CC180770D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969967" y="194579"/>
            <a:ext cx="1846984" cy="1800000"/>
          </a:xfrm>
          <a:prstGeom prst="rect">
            <a:avLst/>
          </a:prstGeom>
        </p:spPr>
      </p:pic>
      <p:pic>
        <p:nvPicPr>
          <p:cNvPr id="55" name="Picture 5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3AEA4AA8-E9AF-5808-AC96-DAF728585F1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CE90C34-AAD6-BA52-ED9D-B21322447D2E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CE3E32E-9E42-89FE-59EA-AF747F039A7D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ED304C-2600-0C36-9FF2-3598582EC010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DC5001-B644-500C-8CD9-770DC9F98F03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84696CE-70CE-BC34-3256-E36AE034CAE9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1090782-9DFE-A90F-6BF9-40E00A7FE98C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ABFC012D-2E2C-0FA8-4504-662E0845887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1AB6AC0A-509A-F4DD-6F55-2F4741DD94C4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ED42C779-AC71-B34C-56E9-858FD085F7D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65F11113-4B1D-8C63-1BBA-989831D29332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81F87FE-13E0-7257-2FE8-ADC0FBA46843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3D7780-67A7-CF8F-F305-37965967A870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3D7780-67A7-CF8F-F305-37965967A87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D09A6D-B701-8C21-0F42-3C225AE71E75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D09A6D-B701-8C21-0F42-3C225AE71E7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3868B0-0BE3-43E6-F081-3F7DA11437A9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3868B0-0BE3-43E6-F081-3F7DA11437A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86DAEAB-37B9-4D5F-8FE0-30929A16F8C1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86DAEAB-37B9-4D5F-8FE0-30929A16F8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673EE08-CBFD-DA30-3242-06C8062F25E1}"/>
              </a:ext>
            </a:extLst>
          </p:cNvPr>
          <p:cNvSpPr txBox="1">
            <a:spLocks/>
          </p:cNvSpPr>
          <p:nvPr/>
        </p:nvSpPr>
        <p:spPr>
          <a:xfrm>
            <a:off x="195055" y="312074"/>
            <a:ext cx="7641118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 output values from the top layer of the LSTM in the </a:t>
            </a:r>
            <a:r>
              <a:rPr lang="en-PH" b="1" dirty="0"/>
              <a:t>Decoder</a:t>
            </a:r>
            <a:r>
              <a:rPr lang="en-PH" dirty="0"/>
              <a:t> are transformed by additional </a:t>
            </a:r>
            <a:r>
              <a:rPr lang="en-PH" b="1" dirty="0"/>
              <a:t>Weights</a:t>
            </a:r>
            <a:r>
              <a:rPr lang="en-PH" dirty="0"/>
              <a:t> and </a:t>
            </a:r>
            <a:r>
              <a:rPr lang="en-PH" b="1" dirty="0"/>
              <a:t>Biases</a:t>
            </a:r>
            <a:r>
              <a:rPr lang="en-PH" dirty="0"/>
              <a:t> in a </a:t>
            </a:r>
            <a:r>
              <a:rPr lang="en-PH" b="1" dirty="0"/>
              <a:t>Fully Connected Layer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23" name="Picture 22" descr="A diagram of a diagram&#10;&#10;AI-generated content may be incorrect.">
            <a:extLst>
              <a:ext uri="{FF2B5EF4-FFF2-40B4-BE49-F238E27FC236}">
                <a16:creationId xmlns:a16="http://schemas.microsoft.com/office/drawing/2014/main" id="{B21D6E99-8A25-B444-3D56-2130017D68D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70907870-8762-0527-54E0-9D9DB07C7169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26" name="Picture 2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367F0380-EC4E-AB21-9153-BFBD349C654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7F98E1B4-BA5C-AFF1-1F7E-10E23CD357BF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38" name="Picture 37" descr="A diagram of a diagram&#10;&#10;AI-generated content may be incorrect.">
            <a:extLst>
              <a:ext uri="{FF2B5EF4-FFF2-40B4-BE49-F238E27FC236}">
                <a16:creationId xmlns:a16="http://schemas.microsoft.com/office/drawing/2014/main" id="{94192DFD-C349-8EB2-EB18-19358B17369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1B1AD80-0B93-EC53-5484-80D06906A76C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61" name="Picture 6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BFDCD51-E003-C740-07BC-21E091B22FE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62" name="Picture 61" descr="A diagram of a diagram&#10;&#10;AI-generated content may be incorrect.">
            <a:extLst>
              <a:ext uri="{FF2B5EF4-FFF2-40B4-BE49-F238E27FC236}">
                <a16:creationId xmlns:a16="http://schemas.microsoft.com/office/drawing/2014/main" id="{08C9E8C1-BAE5-7942-5CA7-D7C00C2F216C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0CF7AF9-7614-43B5-FA3F-E3D52D2DFED8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20CF94-544E-11DD-3257-77710FCB89F7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6FF0C07-1AA9-32B0-5591-BBFEB4FE543F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61EE4A-9E4B-2DC0-9EEC-CA1F4A7A46D5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61A505A-71FA-9638-5614-31F11A1664E6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CAD7FF6-8B5C-7324-34DD-A568C3135E3C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1FFBF52-6C57-93C8-7CF7-3B38EA47871C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D94E0B1-3984-F233-6BFC-9D6F622A6E3C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A356369-495F-A1CE-6184-57092A0AA49D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7384A2E-AE97-928E-916A-AD9874B8A694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7384A2E-AE97-928E-916A-AD9874B8A69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F495E32-E236-E531-5A18-670B543E86D6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F495E32-E236-E531-5A18-670B543E86D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3FD53B3-86D2-55F6-D55F-40F90BDA751D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3FD53B3-86D2-55F6-D55F-40F90BDA75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91CA0D-E7B4-6B46-B9D9-B4EBFB4729FB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91CA0D-E7B4-6B46-B9D9-B4EBFB4729F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962304D-7894-20F7-58FA-6AA390822BCC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F946FB0-FE4E-FCFC-4C41-562BEBD0E1D3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7541AD8-E5E3-8DAB-3F34-5C18E14CCC45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DD3F1EB-1687-391F-D003-06BD571481D5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23FAF05-8C92-DF86-E858-A08330C7BC91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CAD9388-B326-CFB3-1D45-FEBBE023E383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26F8B08-A876-6B1D-0215-DDCDB2C9BCBF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5B7CA8D-0538-BF71-1C4D-56E753F7186F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F039126-2D96-6625-88B9-FA929616ED41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8B21889-28EA-7B5B-B32A-AFCBA1D992A8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8B21889-28EA-7B5B-B32A-AFCBA1D992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C9112DA-0E5E-9081-7DD3-A9B1A4984F61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C9112DA-0E5E-9081-7DD3-A9B1A4984F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90C93D-128A-4C33-5093-8AE73FE4CC7A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90C93D-128A-4C33-5093-8AE73FE4CC7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EA548C3-92DD-4262-98B5-7A5D4DAC38E8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EA548C3-92DD-4262-98B5-7A5D4DAC38E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FEC1607-AABF-4053-132B-166072494281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08C3C7B-9F8D-0858-A7EA-BEAA397E0787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76A4F50-FF50-5F5A-8253-E44039D52F20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FBF3B63-27ED-AEEC-12EB-67A56136C479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E75A609-EB2F-B48D-E206-662C93F95F71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F04C650-3A16-AB1E-C8B7-9861C3B13587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90AEBC7-1345-014C-B441-DEED4CE8F236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900445D-11DA-0155-27FC-05AD69EDF610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9FD9059-DE1E-BA47-496D-68389355AA34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552AE8E-DBA8-4ACC-F9D1-2C9C3B50330E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B49C9C-F2D5-5BD3-689D-F1BF4613187F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6A50AC4-485D-03CD-D011-B93C73388D71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FE4FB81-9F1A-5C7E-E7DE-14ED66A40C87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20" name="Picture 119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709BBF06-234D-5897-C4F8-73896E7605A0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21" name="Picture 12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44090617-5965-72DC-2CD4-4744D99435B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B01D02E-E8B6-F5E6-395D-8692DC0FCEAA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5966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FFB4D8-741A-09CA-1137-768DF4E8D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70AF2C8-04EA-376F-A923-DD5712C9CA8A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515F1A-0B64-FA4C-F97F-86BA6ED44D15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8EA1BA2-64AB-F3CA-F504-C62D6F1E274E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90EF9BC-9546-5BAB-D9D9-73463F81369F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570BAD0-4F74-1641-D4F3-8012A78435C3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4D97DD-B606-13D4-B9E1-FEADAAFD3207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963534-2334-50FE-9E86-FC6BF8FAFB5B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BC0246-47F9-E2F4-F1E7-C87974EF201E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B9EE98D-3FF3-AAC1-C17E-0905CDEC56C7}"/>
              </a:ext>
            </a:extLst>
          </p:cNvPr>
          <p:cNvGrpSpPr/>
          <p:nvPr/>
        </p:nvGrpSpPr>
        <p:grpSpPr>
          <a:xfrm>
            <a:off x="8531640" y="2089080"/>
            <a:ext cx="478196" cy="1070790"/>
            <a:chOff x="8531640" y="2089080"/>
            <a:chExt cx="478196" cy="107079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A468326-8147-E874-818A-D5EBF55B0597}"/>
                    </a:ext>
                  </a:extLst>
                </p14:cNvPr>
                <p14:cNvContentPartPr/>
                <p14:nvPr/>
              </p14:nvContentPartPr>
              <p14:xfrm>
                <a:off x="8573040" y="2146680"/>
                <a:ext cx="97200" cy="841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A468326-8147-E874-818A-D5EBF55B059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64040" y="2137680"/>
                  <a:ext cx="1148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CEB300C-810C-DA41-5300-A63215F1C7FD}"/>
                    </a:ext>
                  </a:extLst>
                </p14:cNvPr>
                <p14:cNvContentPartPr/>
                <p14:nvPr/>
              </p14:nvContentPartPr>
              <p14:xfrm>
                <a:off x="8531640" y="2166840"/>
                <a:ext cx="100800" cy="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CEB300C-810C-DA41-5300-A63215F1C7F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22608" y="2157840"/>
                  <a:ext cx="118503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460084B-3EA0-7906-CA40-9770442F0C6F}"/>
                    </a:ext>
                  </a:extLst>
                </p14:cNvPr>
                <p14:cNvContentPartPr/>
                <p14:nvPr/>
              </p14:nvContentPartPr>
              <p14:xfrm>
                <a:off x="8531640" y="2089080"/>
                <a:ext cx="100080" cy="78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460084B-3EA0-7906-CA40-9770442F0C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22640" y="2080080"/>
                  <a:ext cx="11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0AD3104-33E9-5CF8-8542-C501F89357F9}"/>
                    </a:ext>
                  </a:extLst>
                </p14:cNvPr>
                <p14:cNvContentPartPr/>
                <p14:nvPr/>
              </p14:nvContentPartPr>
              <p14:xfrm>
                <a:off x="8876996" y="2188590"/>
                <a:ext cx="132840" cy="971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0AD3104-33E9-5CF8-8542-C501F89357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67996" y="2179590"/>
                  <a:ext cx="150480" cy="9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D39FB513-7B0C-92AC-5DBE-52396BBAF0EF}"/>
                  </a:ext>
                </a:extLst>
              </p14:cNvPr>
              <p14:cNvContentPartPr/>
              <p14:nvPr/>
            </p14:nvContentPartPr>
            <p14:xfrm>
              <a:off x="8941076" y="2100390"/>
              <a:ext cx="78480" cy="856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D39FB513-7B0C-92AC-5DBE-52396BBAF0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32076" y="2091390"/>
                <a:ext cx="96120" cy="103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7BD379-DC20-7140-E3AB-823594C512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67" y="194579"/>
            <a:ext cx="1846984" cy="1800000"/>
          </a:xfrm>
          <a:prstGeom prst="rect">
            <a:avLst/>
          </a:prstGeom>
        </p:spPr>
      </p:pic>
      <p:pic>
        <p:nvPicPr>
          <p:cNvPr id="55" name="Picture 5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9ED57207-526D-2376-7AEE-CF98F5F217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AE07FB-3568-40A0-F6D3-24FA591F1B73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A4B518-D79B-D811-3C4B-FA149B95D228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0C85D9C-19FA-7140-6EDF-E28C26CC2353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3D50FB-BC9C-A38D-EA2B-A58E5A5565C5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CF9C2E1-957B-AFAF-5B95-2680A0EF734F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EA0E8D3-68C2-A9E6-2886-67C33BF06634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D0DF276C-FFDD-E322-6264-CF006C3D5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0CE2981A-EBC3-6143-A053-58DFEA5BD6E5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81E228F9-DC47-E4D9-A254-4268CDEAB9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E98088A-88A9-0481-2485-6E0497F7F0F6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B918F2-BA87-31B0-5958-9C5A5EC79E8F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188D011-DF13-9C5C-C7EF-B2195872F215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188D011-DF13-9C5C-C7EF-B2195872F2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A84B16-D580-45D8-E03E-030FBA03B922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A84B16-D580-45D8-E03E-030FBA03B9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8A8447-9295-5FA1-951B-C484C9B71F22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8A8447-9295-5FA1-951B-C484C9B71F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9161749-C8B5-33D2-0BED-B3E6D3669DE0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9161749-C8B5-33D2-0BED-B3E6D3669DE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CF54C24-F469-03BD-DEBA-8D53F0A96CD7}"/>
              </a:ext>
            </a:extLst>
          </p:cNvPr>
          <p:cNvSpPr txBox="1">
            <a:spLocks/>
          </p:cNvSpPr>
          <p:nvPr/>
        </p:nvSpPr>
        <p:spPr>
          <a:xfrm>
            <a:off x="195055" y="312074"/>
            <a:ext cx="7641118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This </a:t>
            </a:r>
            <a:r>
              <a:rPr lang="en-PH" b="1" dirty="0"/>
              <a:t>Fully Connected Layer </a:t>
            </a:r>
            <a:r>
              <a:rPr lang="en-PH" dirty="0"/>
              <a:t>has </a:t>
            </a:r>
            <a:r>
              <a:rPr lang="en-PH" b="1" dirty="0"/>
              <a:t>2 inputs </a:t>
            </a:r>
            <a:r>
              <a:rPr lang="en-PH" dirty="0"/>
              <a:t>that come from the LSTM cells in the top layer and </a:t>
            </a:r>
            <a:r>
              <a:rPr lang="en-PH" b="1" dirty="0"/>
              <a:t>4 outputs</a:t>
            </a:r>
            <a:r>
              <a:rPr lang="en-PH" dirty="0"/>
              <a:t> for each token in the Tagalog vocabulary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114" name="Picture 113" descr="A diagram of a diagram&#10;&#10;AI-generated content may be incorrect.">
            <a:extLst>
              <a:ext uri="{FF2B5EF4-FFF2-40B4-BE49-F238E27FC236}">
                <a16:creationId xmlns:a16="http://schemas.microsoft.com/office/drawing/2014/main" id="{AC519DFB-E72D-F7A3-2738-E723947DA7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15" name="Picture 11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662BCE5-EBF0-4326-56AF-5FC910749917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16" name="Picture 11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A304E81-6CF9-803C-69B2-B55E1CB2493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17" name="Picture 116" descr="A diagram of a diagram&#10;&#10;AI-generated content may be incorrect.">
            <a:extLst>
              <a:ext uri="{FF2B5EF4-FFF2-40B4-BE49-F238E27FC236}">
                <a16:creationId xmlns:a16="http://schemas.microsoft.com/office/drawing/2014/main" id="{D23004EE-4E86-4383-0D54-589FBBF457B6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18" name="Picture 117" descr="A diagram of a diagram&#10;&#10;AI-generated content may be incorrect.">
            <a:extLst>
              <a:ext uri="{FF2B5EF4-FFF2-40B4-BE49-F238E27FC236}">
                <a16:creationId xmlns:a16="http://schemas.microsoft.com/office/drawing/2014/main" id="{8E2CB15F-C356-B0A2-021D-1BB0C4A6E2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19" name="Picture 11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CB5E4CE-4C30-766D-203C-56C5949F11F8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120" name="Picture 11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BB94E7F-6E97-4FD2-4E50-9833E759DD0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121" name="Picture 120" descr="A diagram of a diagram&#10;&#10;AI-generated content may be incorrect.">
            <a:extLst>
              <a:ext uri="{FF2B5EF4-FFF2-40B4-BE49-F238E27FC236}">
                <a16:creationId xmlns:a16="http://schemas.microsoft.com/office/drawing/2014/main" id="{58785F06-4657-5670-ED9D-B20C2767E563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46D9000-A00A-C06B-A93B-3F40C38A3D4E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8913C50-60C2-59F4-356C-A3A0A0FB6B46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6EAA354-2760-8818-9953-54F9D285973F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0DF2921-3188-8491-19F6-626E41BB1369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60FF612-9257-03FE-FABD-32D08AB252B4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D8A0A14-19B0-35A5-ECD3-6CB995FA73DE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E02233D-1C73-BC49-CCBF-FA1541F63774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261352B-C740-1F76-6386-7B2D42F96C9A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26CC3C5-C29A-A772-51EE-ECB7F7562040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4AAE44E-9704-BCCA-637F-72487A0D9A11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4AAE44E-9704-BCCA-637F-72487A0D9A1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934EE2-614A-A854-272C-871A544B495B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934EE2-614A-A854-272C-871A544B49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A930EE-139F-711E-8DBA-CCE1320456CD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A930EE-139F-711E-8DBA-CCE1320456C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0EA1A6F-592A-BF09-31AC-ABDB969D295C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0EA1A6F-592A-BF09-31AC-ABDB969D29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A69B5B7-8339-9015-559F-0842975DE697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7219E4C-1440-42B0-F253-9944621B7DEF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BC40E53-08B3-814D-9402-DFD71842EA95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C2CF7456-378C-8F37-63F8-12DFD52C501C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9B9A185-B501-6CDA-AD8A-89501E542C5F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E2D471A-027D-5A9C-AD52-45549DB53A9C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B6EAF979-92D6-A07A-6202-271EC4EB9E33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E3E5D01-178F-9C6E-A63C-BD2F5554E5FA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491EC49-D75A-031E-1990-81E084F01F4D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7C99D59-335F-AA75-8041-E3719FC360EC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7C99D59-335F-AA75-8041-E3719FC360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174E6CB-7613-A6B8-9914-16F3AF1AC4B3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174E6CB-7613-A6B8-9914-16F3AF1AC4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FEE8686-ADDA-F3C4-32B6-0731377BDC66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FEE8686-ADDA-F3C4-32B6-0731377BDC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42F368-09F0-D9AF-3604-6F25D2213A9D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42F368-09F0-D9AF-3604-6F25D2213A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CA1F732-2E91-A9B9-3A0C-7E36C39B85C8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1A98DE0-C6DB-9B30-3667-2EF84C1E18DC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68B7009-12C6-AF33-9C6F-119BE7B0D13B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8EB3EE0-407A-347B-0F14-4E3E3C2BFF06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AE87F2F5-C47E-73F9-7D2A-3E696A9DA103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3BD6A36-F260-6C92-D0E5-6BC28F3B703A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4D93C23-76DE-D509-9320-4B277DD221FD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DAF42CB-5897-97D7-B311-6DD09FFC75D4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BCA8E09-61AD-B3C8-A2FC-FFE655D5525C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C21AE83-3C6A-F314-9417-08B6CB477C52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70F209B-AA46-BB00-67E0-48C513553DB3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4F780C7-8E70-2A3A-7AFC-A14F3D52C3EF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C834D8D-2D48-6073-89D9-9B23A819DCC5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61" name="Picture 16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28706508-43E1-8F8B-F183-C92AA528EF7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64" name="Picture 163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A6171D64-8666-8EAF-E68E-52E8D130454D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8244889E-2F32-498E-9E53-0CA57AF41312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637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8B6BC8-8D17-AA76-A984-CB63FD309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B05437-2184-F996-F52E-9B0FB2A2BFFA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C22FCE2-7737-0CBB-07A9-B21B706ADD21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BDFADC-C405-CA50-9875-B458F50ABEA5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E5B618E-2114-6E70-96E6-5B074455C6F7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A563A32-F343-CA93-0C59-9A66C0C4A86A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CB34E71-9661-67AA-0827-85BA430C983D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C9EA356-F572-BA6B-8BFD-2B9389CB21DA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EFDAE04-AE6D-6E4C-F2D7-582FFDB82E06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C4BD86F-DD92-8D85-5E91-5D98C927211E}"/>
              </a:ext>
            </a:extLst>
          </p:cNvPr>
          <p:cNvGrpSpPr/>
          <p:nvPr/>
        </p:nvGrpSpPr>
        <p:grpSpPr>
          <a:xfrm>
            <a:off x="8531640" y="2089080"/>
            <a:ext cx="478196" cy="1070790"/>
            <a:chOff x="8531640" y="2089080"/>
            <a:chExt cx="478196" cy="107079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002944D-CE3A-F4C9-92AE-CD3905403F85}"/>
                    </a:ext>
                  </a:extLst>
                </p14:cNvPr>
                <p14:cNvContentPartPr/>
                <p14:nvPr/>
              </p14:nvContentPartPr>
              <p14:xfrm>
                <a:off x="8573040" y="2146680"/>
                <a:ext cx="97200" cy="841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002944D-CE3A-F4C9-92AE-CD3905403F8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64040" y="2137680"/>
                  <a:ext cx="1148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9CA6E7-4EA6-0E3C-00AC-9F5B0F65F697}"/>
                    </a:ext>
                  </a:extLst>
                </p14:cNvPr>
                <p14:cNvContentPartPr/>
                <p14:nvPr/>
              </p14:nvContentPartPr>
              <p14:xfrm>
                <a:off x="8531640" y="2166840"/>
                <a:ext cx="100800" cy="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9CA6E7-4EA6-0E3C-00AC-9F5B0F65F6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22608" y="2157840"/>
                  <a:ext cx="118503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8A5065A-70E6-C4E9-8C52-41FED0B332CD}"/>
                    </a:ext>
                  </a:extLst>
                </p14:cNvPr>
                <p14:cNvContentPartPr/>
                <p14:nvPr/>
              </p14:nvContentPartPr>
              <p14:xfrm>
                <a:off x="8531640" y="2089080"/>
                <a:ext cx="100080" cy="78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8A5065A-70E6-C4E9-8C52-41FED0B332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22640" y="2080080"/>
                  <a:ext cx="11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9E8A4B9-482A-704B-5677-6FA83FFE8AE0}"/>
                    </a:ext>
                  </a:extLst>
                </p14:cNvPr>
                <p14:cNvContentPartPr/>
                <p14:nvPr/>
              </p14:nvContentPartPr>
              <p14:xfrm>
                <a:off x="8876996" y="2188590"/>
                <a:ext cx="132840" cy="971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9E8A4B9-482A-704B-5677-6FA83FFE8AE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67996" y="2179590"/>
                  <a:ext cx="150480" cy="9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A33C4E2-779A-CF57-8DFE-43DA6DAF97F9}"/>
                  </a:ext>
                </a:extLst>
              </p14:cNvPr>
              <p14:cNvContentPartPr/>
              <p14:nvPr/>
            </p14:nvContentPartPr>
            <p14:xfrm>
              <a:off x="8941076" y="2100390"/>
              <a:ext cx="78480" cy="856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A33C4E2-779A-CF57-8DFE-43DA6DAF97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32076" y="2091390"/>
                <a:ext cx="96120" cy="103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D6343F-5DAF-A481-98D4-A3A4AC726F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67" y="194579"/>
            <a:ext cx="1846984" cy="1800000"/>
          </a:xfrm>
          <a:prstGeom prst="rect">
            <a:avLst/>
          </a:prstGeom>
        </p:spPr>
      </p:pic>
      <p:pic>
        <p:nvPicPr>
          <p:cNvPr id="55" name="Picture 5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D65D959E-4A10-C196-A4F1-919D1D0D91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0F524D-B2FC-EC7B-4090-2403AA147551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BA63C19-BB4E-9F48-D56A-2C2F43B7895B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EAA45AD-275C-DBCD-600A-0C7BB55FB038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E24CB0-FC77-4565-1A32-988274ADF5B2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F15F435-840F-2CE5-F650-A24BF925CE8A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E627B86-FAB2-A9A3-55A6-6CAC1D49C39F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91E2CD3D-9375-19C3-66DA-9F92F137A4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2BBF6CD0-C5CE-2326-1341-DD09E373C62A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9F383E77-50B7-CDDF-59EA-E9336F4D68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0C9BEA79-CF1C-42FE-5380-BDFE0F01613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E2D3BE-EA51-DCB8-CCDE-A940D63FCA68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B6DB4E6-14EC-280B-1D18-F51B2D2E0793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B6DB4E6-14EC-280B-1D18-F51B2D2E079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6466D89-7715-2DA3-6446-06105FA3416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6466D89-7715-2DA3-6446-06105FA341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DFD50E-3B56-BF6B-A5A8-FFD41800AC91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DFD50E-3B56-BF6B-A5A8-FFD41800AC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FC39AE4-1D3B-0C00-DCD4-51E80B96E051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FC39AE4-1D3B-0C00-DCD4-51E80B96E0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079F90E-1297-CEE6-AC24-5035D80C0FC4}"/>
              </a:ext>
            </a:extLst>
          </p:cNvPr>
          <p:cNvSpPr txBox="1">
            <a:spLocks/>
          </p:cNvSpPr>
          <p:nvPr/>
        </p:nvSpPr>
        <p:spPr>
          <a:xfrm>
            <a:off x="195055" y="312074"/>
            <a:ext cx="7641118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If we run it to the </a:t>
            </a:r>
            <a:r>
              <a:rPr lang="en-PH" b="1" dirty="0"/>
              <a:t>Fully Connected Layer</a:t>
            </a:r>
            <a:r>
              <a:rPr lang="en-PH" dirty="0"/>
              <a:t>, we see that the output is </a:t>
            </a:r>
            <a:r>
              <a:rPr lang="en-PH" b="1" dirty="0"/>
              <a:t>“Tara”, </a:t>
            </a:r>
            <a:r>
              <a:rPr lang="en-PH" dirty="0"/>
              <a:t>the </a:t>
            </a:r>
            <a:r>
              <a:rPr lang="en-PH" dirty="0" err="1"/>
              <a:t>tagalog</a:t>
            </a:r>
            <a:r>
              <a:rPr lang="en-PH" dirty="0"/>
              <a:t> translation for “Lets go”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23" name="Picture 22" descr="A diagram of a diagram&#10;&#10;AI-generated content may be incorrect.">
            <a:extLst>
              <a:ext uri="{FF2B5EF4-FFF2-40B4-BE49-F238E27FC236}">
                <a16:creationId xmlns:a16="http://schemas.microsoft.com/office/drawing/2014/main" id="{FBCEC535-EE79-2726-ADC4-083839B5D9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8858487-7B7B-57A3-1D27-7C2F119EB3EE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26" name="Picture 2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2D6B37F-DE56-DBF2-0D97-7C5C1485772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703017F3-E9AE-85C7-5F84-E2099A9BF86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38" name="Picture 37" descr="A diagram of a diagram&#10;&#10;AI-generated content may be incorrect.">
            <a:extLst>
              <a:ext uri="{FF2B5EF4-FFF2-40B4-BE49-F238E27FC236}">
                <a16:creationId xmlns:a16="http://schemas.microsoft.com/office/drawing/2014/main" id="{50EB0731-13FE-DB05-04E5-A6A3D39C72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17F8573-246E-158D-2D67-62824B2C4059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57" name="Picture 5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6ABCE09-F1C7-78A1-3040-ED5C0329709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58" name="Picture 57" descr="A diagram of a diagram&#10;&#10;AI-generated content may be incorrect.">
            <a:extLst>
              <a:ext uri="{FF2B5EF4-FFF2-40B4-BE49-F238E27FC236}">
                <a16:creationId xmlns:a16="http://schemas.microsoft.com/office/drawing/2014/main" id="{42799A10-C2F1-CBCA-56E0-BC9826B555C1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CC9883-9480-E362-9B12-339544FF8D03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807456-1181-CA0E-3ED2-C8E135D7A3FE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AF27E80-A361-7F14-9771-8C5BD4025786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C739CF3-99A2-6FB3-3690-DC44FE367FB8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984E140-CD28-EEC0-1C1F-0C7C42328942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DF2366C-30C8-6A8C-73F3-724D1671B5B9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2865CEB-C244-241D-02B4-068F88326221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0F5C456-1C91-62FC-9E96-47AAD0DA89E5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CE0832C-A5F4-766B-6D80-EB4A118D0BB5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CDF2C25-61AA-D1E6-A8DC-A487A556F499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CDF2C25-61AA-D1E6-A8DC-A487A556F49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8E9E951-CF6B-DB5E-463F-6D108B69FC62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8E9E951-CF6B-DB5E-463F-6D108B69FC6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6EB7394-1A86-2F92-E96B-DE03886922E1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6EB7394-1A86-2F92-E96B-DE03886922E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C20C89D-8D36-AB8B-40AB-5F0CFF251A64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C20C89D-8D36-AB8B-40AB-5F0CFF251A6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59E6715-3F33-F72C-265B-87391565B563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6DF81ED-5B68-EF4D-9649-3D24C4711F45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093C983-9E71-9B9A-82A1-16A7069699E0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F5C4EE-13BA-0DC3-86B8-AE8BC0022713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EFE8FA9-7842-D3A3-D3A5-09905E535857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2BADD55-E41A-7206-ED65-66072A6FF4E8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0CE94E-84D7-A10E-0399-249DF7A7B5D0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5EAC2A1-0379-D3E7-2B52-FEE10C05A246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97099FC-3DBD-A0C4-8F17-CCDAB41848C2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6F8747-333A-5CBA-10D6-4A33B714CE15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6F8747-333A-5CBA-10D6-4A33B714CE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0E57CE-0661-CCA0-865D-3A5C0AC8F8CD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0E57CE-0661-CCA0-865D-3A5C0AC8F8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6A1F96-631C-5FE7-9839-B3BD663225D3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6A1F96-631C-5FE7-9839-B3BD663225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3EF0D57-9DE5-5481-BF9C-62ED34DBEFB0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3EF0D57-9DE5-5481-BF9C-62ED34DBEF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64718A1-A139-98DD-2EB3-FDAE5FDCE713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00F55E6-601B-9148-D2E5-51CAA4043515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786ADBE-B2AD-A95D-A745-99D18FC6EC4F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754475E-E5B5-1251-F77D-DA33E51F9522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81A40FD1-3DD7-4996-93A5-58DEE0CB9F1D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E652AD7-2FCC-178F-14CE-31C65107A7B1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259C774-AB24-D4A6-ADE6-109B74828727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C3815F2-E288-EFD4-5E6B-4FD66C54AA5B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9B6C685-454E-D0C8-C8B2-92CA3B6EDDB5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776E359-D5DA-DC55-D462-850F1F5EF4E4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DE9ED5B-5377-09A5-50F9-BE2F52054BCD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DCCACF2-DB20-9FE9-2877-23C09568C100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17C8958-A441-0C0C-3892-16DDE23A8A54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11" name="Picture 11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8B5C0066-271E-F8AE-C27D-6B29AD4A59D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12" name="Picture 11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16D26A06-8E09-B839-B3FF-CC914F7BCB9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CCD61488-160A-11C5-0D78-E247A483EE0F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020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rrows&#10;&#10;AI-generated content may be incorrect.">
            <a:extLst>
              <a:ext uri="{FF2B5EF4-FFF2-40B4-BE49-F238E27FC236}">
                <a16:creationId xmlns:a16="http://schemas.microsoft.com/office/drawing/2014/main" id="{9CB81881-FAB0-0915-1CDF-A3806E0D1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0" y="964380"/>
            <a:ext cx="10246419" cy="2880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AFCB7E0-E424-8A2C-8FF0-E308E5A4134B}"/>
              </a:ext>
            </a:extLst>
          </p:cNvPr>
          <p:cNvSpPr txBox="1">
            <a:spLocks/>
          </p:cNvSpPr>
          <p:nvPr/>
        </p:nvSpPr>
        <p:spPr>
          <a:xfrm>
            <a:off x="838200" y="4222043"/>
            <a:ext cx="10515600" cy="24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In </a:t>
            </a:r>
            <a:r>
              <a:rPr lang="en-PH" b="1" dirty="0">
                <a:solidFill>
                  <a:srgbClr val="0070C0"/>
                </a:solidFill>
              </a:rPr>
              <a:t>machine translation</a:t>
            </a:r>
            <a:r>
              <a:rPr lang="en-PH" dirty="0"/>
              <a:t>, we have a sequence of words for English that needs to be translated into sequences of words to Tagalog.</a:t>
            </a:r>
          </a:p>
        </p:txBody>
      </p:sp>
    </p:spTree>
    <p:extLst>
      <p:ext uri="{BB962C8B-B14F-4D97-AF65-F5344CB8AC3E}">
        <p14:creationId xmlns:p14="http://schemas.microsoft.com/office/powerpoint/2010/main" val="1825657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19AA002-99C9-3FDE-6425-2D20FF72F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1C9D75-4BDF-6873-996E-B35D6E39E3F5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2C15F48-E1C4-9490-E1D6-DE75B2E605F3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5795A19-6710-F38F-AD5C-173658B3978E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F1AC946-F7D0-BBEA-8E9C-7D57B4BB85F7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17E138C-81FC-825C-725B-C3A5642ACFA1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09F92B9-784B-E953-1FCF-72874C35D000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0A09EB4-3105-BA26-7262-AE41A5DCD931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403E902-8301-85C6-4EFA-B7C8E128D554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F9A8A688-4882-ACC4-A236-243BD37E4B1A}"/>
              </a:ext>
            </a:extLst>
          </p:cNvPr>
          <p:cNvGrpSpPr/>
          <p:nvPr/>
        </p:nvGrpSpPr>
        <p:grpSpPr>
          <a:xfrm>
            <a:off x="8531640" y="2089080"/>
            <a:ext cx="478196" cy="1070790"/>
            <a:chOff x="8531640" y="2089080"/>
            <a:chExt cx="478196" cy="107079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64AED9E-54E7-E531-1AD6-BB172D088625}"/>
                    </a:ext>
                  </a:extLst>
                </p14:cNvPr>
                <p14:cNvContentPartPr/>
                <p14:nvPr/>
              </p14:nvContentPartPr>
              <p14:xfrm>
                <a:off x="8573040" y="2146680"/>
                <a:ext cx="97200" cy="841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64AED9E-54E7-E531-1AD6-BB172D08862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64040" y="2137680"/>
                  <a:ext cx="1148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C2D8F34-CC64-0805-0FA3-9849C6367288}"/>
                    </a:ext>
                  </a:extLst>
                </p14:cNvPr>
                <p14:cNvContentPartPr/>
                <p14:nvPr/>
              </p14:nvContentPartPr>
              <p14:xfrm>
                <a:off x="8531640" y="2166840"/>
                <a:ext cx="100800" cy="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C2D8F34-CC64-0805-0FA3-9849C63672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22608" y="2157840"/>
                  <a:ext cx="118503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000BA52-E07F-944F-F551-185E513580AC}"/>
                    </a:ext>
                  </a:extLst>
                </p14:cNvPr>
                <p14:cNvContentPartPr/>
                <p14:nvPr/>
              </p14:nvContentPartPr>
              <p14:xfrm>
                <a:off x="8531640" y="2089080"/>
                <a:ext cx="100080" cy="781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000BA52-E07F-944F-F551-185E513580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22640" y="2080080"/>
                  <a:ext cx="11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2293851-34B4-97EA-B2A2-2CFD7E4515C3}"/>
                    </a:ext>
                  </a:extLst>
                </p14:cNvPr>
                <p14:cNvContentPartPr/>
                <p14:nvPr/>
              </p14:nvContentPartPr>
              <p14:xfrm>
                <a:off x="8876996" y="2188590"/>
                <a:ext cx="132840" cy="971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2293851-34B4-97EA-B2A2-2CFD7E4515C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67996" y="2179590"/>
                  <a:ext cx="150480" cy="9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F17835F-FA51-B315-42D1-FE2A21DB74EA}"/>
                  </a:ext>
                </a:extLst>
              </p14:cNvPr>
              <p14:cNvContentPartPr/>
              <p14:nvPr/>
            </p14:nvContentPartPr>
            <p14:xfrm>
              <a:off x="8941076" y="2100390"/>
              <a:ext cx="78480" cy="8568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F17835F-FA51-B315-42D1-FE2A21DB74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32076" y="2091390"/>
                <a:ext cx="96120" cy="103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561B80-6279-8D1D-01A7-1E220D4AF6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9967" y="194579"/>
            <a:ext cx="1846984" cy="1800000"/>
          </a:xfrm>
          <a:prstGeom prst="rect">
            <a:avLst/>
          </a:prstGeom>
        </p:spPr>
      </p:pic>
      <p:pic>
        <p:nvPicPr>
          <p:cNvPr id="55" name="Picture 5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B0FA2B47-A8AD-C934-A29F-CE7C2430B4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4B8BBF-167E-E5D0-CC1A-8F7CF867A1C9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382DB7B-0665-D13E-80E5-5A7FE10604C1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A8FD3C7-10A5-D907-0F93-9280F73CE375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36F34D-53A6-414E-5EF0-B172BC9B6EA4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1D58248-B69D-FD86-11BF-724141A4143F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D62CF44-E003-B59C-27E7-CDE5DA907826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9E9F6A6B-DDEA-5AFD-8DE4-11ED328F3F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15023A8D-3723-89B5-F101-470480D1081C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F99D5D93-962E-13AB-FD54-7DCA1BC0DA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B930CDD-92D4-99D8-BF36-C1FF4200723D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880717-8349-2D8B-82DA-B714C047EC71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1A6A38-14BB-89AF-F0EB-47F8A072B920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1A6A38-14BB-89AF-F0EB-47F8A072B92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8D5F4E-B159-3405-511C-36600335271E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8D5F4E-B159-3405-511C-3660033527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F68F17F-6DF9-5A48-39C6-A9F244562AD4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F68F17F-6DF9-5A48-39C6-A9F244562AD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3619D9-A56E-7220-0093-E05E4DDF8471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3619D9-A56E-7220-0093-E05E4DDF847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A17A047-09B6-751D-1529-E677F75EA9A5}"/>
              </a:ext>
            </a:extLst>
          </p:cNvPr>
          <p:cNvSpPr txBox="1">
            <a:spLocks/>
          </p:cNvSpPr>
          <p:nvPr/>
        </p:nvSpPr>
        <p:spPr>
          <a:xfrm>
            <a:off x="195055" y="312074"/>
            <a:ext cx="7641118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The translation is correct but the </a:t>
            </a:r>
            <a:r>
              <a:rPr lang="en-PH" b="1" dirty="0"/>
              <a:t>Decoder</a:t>
            </a:r>
            <a:r>
              <a:rPr lang="en-PH" dirty="0"/>
              <a:t> does not stop until it outputs an </a:t>
            </a:r>
            <a:r>
              <a:rPr lang="en-PH" b="1" dirty="0"/>
              <a:t>&lt;EOS&gt; </a:t>
            </a:r>
            <a:r>
              <a:rPr lang="en-PH" dirty="0"/>
              <a:t>token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23" name="Picture 22" descr="A diagram of a diagram&#10;&#10;AI-generated content may be incorrect.">
            <a:extLst>
              <a:ext uri="{FF2B5EF4-FFF2-40B4-BE49-F238E27FC236}">
                <a16:creationId xmlns:a16="http://schemas.microsoft.com/office/drawing/2014/main" id="{92FEE388-A3B0-E93E-424C-F6D43103B3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F9E827D-8A17-2A14-F460-2ED22DC736D9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26" name="Picture 2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F2D25E4-3808-685F-ACFB-C8055DD8A9D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3C90202E-56C1-9605-9DF9-44FBDD57D046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38" name="Picture 37" descr="A diagram of a diagram&#10;&#10;AI-generated content may be incorrect.">
            <a:extLst>
              <a:ext uri="{FF2B5EF4-FFF2-40B4-BE49-F238E27FC236}">
                <a16:creationId xmlns:a16="http://schemas.microsoft.com/office/drawing/2014/main" id="{0C85251A-396C-F643-BFCA-5B7612CB0C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C8C755E-5058-2F32-7F23-974FD1027BD8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57" name="Picture 5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3370D803-7FEA-3398-BCA7-30AD75A11FD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58" name="Picture 57" descr="A diagram of a diagram&#10;&#10;AI-generated content may be incorrect.">
            <a:extLst>
              <a:ext uri="{FF2B5EF4-FFF2-40B4-BE49-F238E27FC236}">
                <a16:creationId xmlns:a16="http://schemas.microsoft.com/office/drawing/2014/main" id="{EFAE28E6-50F7-E753-F270-AA8FEF46C32E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BBC0BA0-11E9-AB94-54BB-79B2B940CB59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016FB9-07AD-85ED-453F-7AAF5B751A22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4AC1F42-F547-737C-702E-015EC8688B9E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7D65320-7C8D-83E9-7D19-CD51D49FC4F2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41325F2-37AF-0CE9-CC5C-2014F09E3970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469842A-73A4-1FC1-0211-D58616556F05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C9A5239-3EF6-3A6C-A37E-608A60D30B22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6AA9E7-4A28-23AF-F5F7-A9D3C2CD0B37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B6CF664-62C2-1F33-DDB6-E9B80FB4460E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07DBA7-BFBB-2BEA-AB23-3359D4E5D5A3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07DBA7-BFBB-2BEA-AB23-3359D4E5D5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14172F5-F125-2438-E746-AAF35C7CAC79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14172F5-F125-2438-E746-AAF35C7CAC7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50BCA35-E7EF-A6CE-DE46-04DEE609800B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50BCA35-E7EF-A6CE-DE46-04DEE60980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78C79AF-F88F-BF95-F4F4-C16074D99A80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78C79AF-F88F-BF95-F4F4-C16074D99A8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700D305-671A-F01F-6673-02F856C13D1E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6A4F4DD-C168-94D7-6AC0-A3AC1C3A6655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FFB7D91-FE99-1EA5-5017-C99CCD956EB6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2A8D36B-5BB0-73D0-D8A9-F54AD278294F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192B97A-E161-26DF-D6E4-D524EB7D01A0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A99689-3EA9-E9C8-BABD-E1805457A595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4BC6E3B-5A05-BAC2-8532-502680CB3095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49AB14E-2536-5A34-4181-B1B05BDD8972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9E5E306-57E4-DEF5-AC6D-997C56A9DD0E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7272B43-745A-2CD3-C069-1F390FBD00D9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7272B43-745A-2CD3-C069-1F390FBD00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4B1472-EDA1-B2AD-C6E2-9C7454134C9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4B1472-EDA1-B2AD-C6E2-9C7454134C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64FC833-A4CB-71EA-F2C7-7DE5F143CA53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64FC833-A4CB-71EA-F2C7-7DE5F143CA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4510BC-2277-8F02-534B-80928B3BEC83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4510BC-2277-8F02-534B-80928B3BEC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0FB549E-4273-A9FB-4A05-D31265A2AD76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E23E619-33AE-3F3F-FBF2-70F11B99FE21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1686D81-1476-8FAD-FC24-E458CF681A8A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BA2576B-A9FF-F7C4-5094-80CA58B0EA47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BF322B4-2EA0-127C-0A47-AE8F0A3D7255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0C2CDBD-989D-3E0C-D8BC-435FD477A2A4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7099911-ABAA-2264-F7C4-11C710751972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B4B1233-1B1D-2B58-2404-38E35723BBAF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22C09B8-F818-C7FE-C81F-76589D183C1B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5D5703B-511A-035A-AD63-34FD2FC95750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748258F-F5AE-5C47-E484-2036B14C2B99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F17754F-C45F-96C9-D4FA-67D8D9C58675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8619006-739C-FE38-5087-8B537DD4A484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11" name="Picture 11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B84A1049-F001-FBE6-8A3D-0A52270FA83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12" name="Picture 11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4AA99A99-76BA-417F-747A-2681C8C7312C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C660894B-0886-7774-E6BC-C63AF3C3C555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9141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6B5B9C-4418-3E8F-DF60-0B9E514E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41FBBB7-F7BA-6D8E-8496-11C2F48AB98D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3568E83-A89C-B0A8-E4C6-2C90DD5F28AF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440A29D-4858-903F-C43A-46D297A4C80A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5720182-A150-F71E-C0A0-0FB8B1629FF8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DBC632-37A6-6514-A4DE-800DE8B8C130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4FE5224-2A71-F4C2-2DB0-11ABB9E17202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A57E574-6B80-238D-7FCF-C8ADADA62821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375F185-A4E0-56DA-CCA6-FB63CE77ADE9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0C0A5BB-4B41-B84E-4C4C-51FFAA3C36D9}"/>
              </a:ext>
            </a:extLst>
          </p:cNvPr>
          <p:cNvGrpSpPr/>
          <p:nvPr/>
        </p:nvGrpSpPr>
        <p:grpSpPr>
          <a:xfrm>
            <a:off x="8531640" y="2089080"/>
            <a:ext cx="478196" cy="1070790"/>
            <a:chOff x="8531640" y="2089080"/>
            <a:chExt cx="478196" cy="10707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2D2160B-2C8D-9D94-A448-2EDB47DB8426}"/>
                    </a:ext>
                  </a:extLst>
                </p14:cNvPr>
                <p14:cNvContentPartPr/>
                <p14:nvPr/>
              </p14:nvContentPartPr>
              <p14:xfrm>
                <a:off x="8573040" y="2146680"/>
                <a:ext cx="97200" cy="841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2D2160B-2C8D-9D94-A448-2EDB47DB842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64040" y="2137680"/>
                  <a:ext cx="1148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47C2A0B-88E1-E155-4894-FD4BDFD96308}"/>
                    </a:ext>
                  </a:extLst>
                </p14:cNvPr>
                <p14:cNvContentPartPr/>
                <p14:nvPr/>
              </p14:nvContentPartPr>
              <p14:xfrm>
                <a:off x="8531640" y="2166840"/>
                <a:ext cx="100800" cy="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47C2A0B-88E1-E155-4894-FD4BDFD963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22608" y="2157840"/>
                  <a:ext cx="118503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6A2DB02-932F-93DF-1A21-81D5B4B7C3C2}"/>
                    </a:ext>
                  </a:extLst>
                </p14:cNvPr>
                <p14:cNvContentPartPr/>
                <p14:nvPr/>
              </p14:nvContentPartPr>
              <p14:xfrm>
                <a:off x="8531640" y="2089080"/>
                <a:ext cx="100080" cy="78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6A2DB02-932F-93DF-1A21-81D5B4B7C3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22640" y="2080080"/>
                  <a:ext cx="11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0EBA360-FC24-8884-F5AE-8A1DB9045A91}"/>
                    </a:ext>
                  </a:extLst>
                </p14:cNvPr>
                <p14:cNvContentPartPr/>
                <p14:nvPr/>
              </p14:nvContentPartPr>
              <p14:xfrm>
                <a:off x="8876996" y="2188590"/>
                <a:ext cx="132840" cy="971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0EBA360-FC24-8884-F5AE-8A1DB9045A9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67996" y="2179590"/>
                  <a:ext cx="150480" cy="9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8ED4447-2F79-70F9-32A9-93D14A79B704}"/>
                  </a:ext>
                </a:extLst>
              </p14:cNvPr>
              <p14:cNvContentPartPr/>
              <p14:nvPr/>
            </p14:nvContentPartPr>
            <p14:xfrm>
              <a:off x="8941076" y="2100390"/>
              <a:ext cx="78480" cy="85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8ED4447-2F79-70F9-32A9-93D14A79B70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932076" y="2091390"/>
                <a:ext cx="96120" cy="103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0F06D6-042B-0994-FB93-B4286B043540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969967" y="194579"/>
            <a:ext cx="1846984" cy="1800000"/>
          </a:xfrm>
          <a:prstGeom prst="rect">
            <a:avLst/>
          </a:prstGeom>
        </p:spPr>
      </p:pic>
      <p:pic>
        <p:nvPicPr>
          <p:cNvPr id="55" name="Picture 5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49B6111A-35A5-43FE-05D3-D27621B0583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443A1A-F30B-120E-5043-141CEBB5E035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FCF019F-91F5-27F0-0171-DD07F61274E9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7F5F3E3-AF5F-599E-D52A-963EB2D7F158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3B9735-D684-26A9-329B-30705C9393F2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B75BB55-B308-7446-8A26-167E4CFC8352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B3954CD-619E-A3FF-92CD-238CADCDA6F6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101" name="Picture 10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3D55B398-FF0C-C786-53D7-A40CC7D8145B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006101" y="5429552"/>
            <a:ext cx="2103088" cy="1080000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339FF02-1364-BE77-D94D-FE471EF09024}"/>
              </a:ext>
            </a:extLst>
          </p:cNvPr>
          <p:cNvCxnSpPr>
            <a:cxnSpLocks/>
          </p:cNvCxnSpPr>
          <p:nvPr/>
        </p:nvCxnSpPr>
        <p:spPr>
          <a:xfrm flipV="1">
            <a:off x="9477551" y="5033354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BD2FF6D-8DB6-2E10-C02F-A11368CBFC4A}"/>
              </a:ext>
            </a:extLst>
          </p:cNvPr>
          <p:cNvCxnSpPr>
            <a:cxnSpLocks/>
          </p:cNvCxnSpPr>
          <p:nvPr/>
        </p:nvCxnSpPr>
        <p:spPr>
          <a:xfrm flipH="1" flipV="1">
            <a:off x="9538460" y="5033354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C0A0C34-E30F-28D7-37B0-E501885EE1EA}"/>
              </a:ext>
            </a:extLst>
          </p:cNvPr>
          <p:cNvSpPr txBox="1"/>
          <p:nvPr/>
        </p:nvSpPr>
        <p:spPr>
          <a:xfrm>
            <a:off x="9054968" y="6492678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82C3A56-3B60-2BBB-EBEE-6B7D6140AB1A}"/>
              </a:ext>
            </a:extLst>
          </p:cNvPr>
          <p:cNvSpPr txBox="1"/>
          <p:nvPr/>
        </p:nvSpPr>
        <p:spPr>
          <a:xfrm>
            <a:off x="9475976" y="6481296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Tara</a:t>
            </a:r>
            <a:endParaRPr lang="en-PH" sz="15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25BFEF0-E84E-983E-DC34-50C11937BA53}"/>
              </a:ext>
            </a:extLst>
          </p:cNvPr>
          <p:cNvSpPr txBox="1"/>
          <p:nvPr/>
        </p:nvSpPr>
        <p:spPr>
          <a:xfrm>
            <a:off x="10228940" y="6489606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57DAEC-8AB8-71A3-DF50-225284FD66CE}"/>
              </a:ext>
            </a:extLst>
          </p:cNvPr>
          <p:cNvSpPr txBox="1"/>
          <p:nvPr/>
        </p:nvSpPr>
        <p:spPr>
          <a:xfrm>
            <a:off x="10618742" y="6482499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086738A-E46A-AB53-1119-CAE09E74C2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5D871655-8E93-4938-BCE1-D156D1FF18C2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2642C7C9-760F-41FC-4396-738FF0C41AC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2B33ED47-0355-A442-27D9-2B25854B0694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1B51CAD-7879-6CE8-FE11-95CB49D7C9A8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AC41C0E-F8BB-4018-366F-596ED4B59E2E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17B815-D230-F1A1-FD58-06EB6CD00E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F7DA86-1EE1-069A-83F4-020AF4DF8A4B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39FF27-E600-1C4C-147E-34D8A6888F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F65093-2332-A8EA-10A4-FE0B30BDE24E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99105A-4F50-61CB-9331-F28D067577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EECD244-3E96-5824-E14C-63A175DFF177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4E457B-5A64-668B-9CC5-BBFEAF904F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BF6101F-0128-CF37-77ED-92885C6C85D9}"/>
              </a:ext>
            </a:extLst>
          </p:cNvPr>
          <p:cNvSpPr txBox="1">
            <a:spLocks/>
          </p:cNvSpPr>
          <p:nvPr/>
        </p:nvSpPr>
        <p:spPr>
          <a:xfrm>
            <a:off x="195055" y="312074"/>
            <a:ext cx="7641118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So we plug the word </a:t>
            </a:r>
            <a:r>
              <a:rPr lang="en-PH" b="1" dirty="0"/>
              <a:t>“Tara” </a:t>
            </a:r>
            <a:r>
              <a:rPr lang="en-PH" dirty="0"/>
              <a:t>into the unrolled Embedding Layer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23" name="Picture 22" descr="A diagram of a diagram&#10;&#10;AI-generated content may be incorrect.">
            <a:extLst>
              <a:ext uri="{FF2B5EF4-FFF2-40B4-BE49-F238E27FC236}">
                <a16:creationId xmlns:a16="http://schemas.microsoft.com/office/drawing/2014/main" id="{FA59C240-C22A-7647-090A-8A796BC5306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25" name="Picture 24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A496EEC-AEC8-4A56-5D8E-AD92C4219406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26" name="Picture 2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B8F7706C-9C12-9AE1-6FF3-69EADF6903A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33" name="Picture 32" descr="A diagram of a diagram&#10;&#10;AI-generated content may be incorrect.">
            <a:extLst>
              <a:ext uri="{FF2B5EF4-FFF2-40B4-BE49-F238E27FC236}">
                <a16:creationId xmlns:a16="http://schemas.microsoft.com/office/drawing/2014/main" id="{DBD369FC-EC4C-5216-4274-285D2BA1E9B2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38" name="Picture 37" descr="A diagram of a diagram&#10;&#10;AI-generated content may be incorrect.">
            <a:extLst>
              <a:ext uri="{FF2B5EF4-FFF2-40B4-BE49-F238E27FC236}">
                <a16:creationId xmlns:a16="http://schemas.microsoft.com/office/drawing/2014/main" id="{FD85DB8C-3C4B-D814-E0AE-947C3457D8B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54" name="Picture 5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34FE576-0EDF-335A-47A7-4758221AB2CC}"/>
              </a:ext>
            </a:extLst>
          </p:cNvPr>
          <p:cNvPicPr>
            <a:picLocks noChangeAspect="1"/>
          </p:cNvPicPr>
          <p:nvPr/>
        </p:nvPicPr>
        <p:blipFill>
          <a:blip r:embed="rId32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61" name="Picture 6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5FB874D-CC5A-22DE-BB75-B99CD003713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62" name="Picture 61" descr="A diagram of a diagram&#10;&#10;AI-generated content may be incorrect.">
            <a:extLst>
              <a:ext uri="{FF2B5EF4-FFF2-40B4-BE49-F238E27FC236}">
                <a16:creationId xmlns:a16="http://schemas.microsoft.com/office/drawing/2014/main" id="{DA7AC808-3A9C-139E-868F-C4FC765BC2B7}"/>
              </a:ext>
            </a:extLst>
          </p:cNvPr>
          <p:cNvPicPr>
            <a:picLocks noChangeAspect="1"/>
          </p:cNvPicPr>
          <p:nvPr/>
        </p:nvPicPr>
        <p:blipFill>
          <a:blip r:embed="rId30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49D03C-F8B3-B779-C2BE-023FAEA7BD79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FD2E61-3001-CB59-BFD7-DCF3192B03AF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E4DBF2C-23E5-4C06-FC27-AA740431919C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173E77-0D17-B68D-1750-779864DF37A1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0EED1F5-1051-48ED-7FB3-F5E7D007B94C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8081008-65BD-E926-2D7D-352A131F1939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4EC599A-0EF9-6B58-2767-29D9E4BFD8D0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FF72AA5-599E-D4CA-098C-A171847CF341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C86A549-E3AD-9215-7539-A19A3CDC869E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00F0B49-4DC1-FAB3-7A45-AC59BC2516B6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00F0B49-4DC1-FAB3-7A45-AC59BC2516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B93156E-0002-64BB-E716-F22AC980752C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B93156E-0002-64BB-E716-F22AC980752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85AED6A-6592-00D8-106A-A55414318D14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85AED6A-6592-00D8-106A-A55414318D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B0A6E85-5DE8-AED5-D6CE-7F9D1ABF5F48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B0A6E85-5DE8-AED5-D6CE-7F9D1ABF5F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4B24E29-F2BA-1CC8-5090-5F59E32EE8E6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37FAD69-DDEC-7896-84E0-7E0EB65D6FA4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14E1254-8A66-2C56-1037-AC511196279A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190DBE4-5F63-7628-E0CF-060840C20520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630C8B8-E770-1238-5057-E20A2AC26D0E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EBDDC37-45CB-E222-99AD-01D73F3CEED2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249F886-288A-4EF3-C985-5A34162062BE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14D826D-67E0-9A32-ABE9-EE238D1CF21B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1693DE2-8950-16D0-B5EA-044F7B4E7A27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E9B037D-954D-446A-A90D-13575C2338CF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E9B037D-954D-446A-A90D-13575C2338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570B5A1-1F06-F397-8A51-3BE6EF21F81E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570B5A1-1F06-F397-8A51-3BE6EF21F8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6572229-04C1-C91E-59FF-3DC02859B000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6572229-04C1-C91E-59FF-3DC02859B00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AEA8912-42EA-64D6-D046-C980FE932046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AEA8912-42EA-64D6-D046-C980FE9320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0013F6C-E752-F856-93CE-2A69EF7E957E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D884CDB-8312-E00A-6E1A-249F46F20F94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9B5F01F-F205-C513-522E-C4EF3DAE137E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7F674F4A-9AE5-43AB-E3F8-ACA7DAF23D3E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4CCB6E7-3992-F37C-CE6E-2A698AC52A9C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DC2CD79-AEC6-2E08-45DD-E3FBD48BE6EC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D2C1F6-503D-E173-0976-06C28A8D649E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94D54B8-5365-762C-64FB-11D9EF979CA3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588B330-7036-3A17-C730-4BBDFE5D19AF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5CB32-04DB-E14B-DBE2-FE36510DD041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2B3201D-952A-6535-330E-760E705AF770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2988C0A-7170-FE30-E428-275A503291D3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79549EE-D56D-445C-EE35-AF482457DC2F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27" name="Picture 126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BABCF4F1-A675-73A0-EEDB-1EC215B005E3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28" name="Picture 127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429EA924-E42E-6EDD-E2E5-3AA92F80172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A1D37CF4-79DE-CC85-9328-489F48F4B0FB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9497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F4D09B5-FDD6-AEE4-4A28-E0F02F3C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4415127-BC54-0EA8-C021-E297F3F0FD6B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C5736E1-0F0D-2199-9992-94BB7C5A9945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00E691-C7BD-C7D5-2367-28EB98BBEB70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35BD37D-8261-2352-BFEE-2E95FF2077B7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3B79A11-9893-40B2-3840-DF78513ACD7D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57DE537-AC18-DB69-1F81-66A4A5FDEAD0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4017A20-CE72-0994-23F6-3BCF3A7DA626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74BADFB-F108-1694-18B7-1046CE780DA5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0B14490-4766-678A-EEDA-DB754E127993}"/>
              </a:ext>
            </a:extLst>
          </p:cNvPr>
          <p:cNvCxnSpPr>
            <a:cxnSpLocks/>
          </p:cNvCxnSpPr>
          <p:nvPr/>
        </p:nvCxnSpPr>
        <p:spPr>
          <a:xfrm>
            <a:off x="11203780" y="32084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7406282-86AA-3A1E-E98E-138676C54972}"/>
              </a:ext>
            </a:extLst>
          </p:cNvPr>
          <p:cNvCxnSpPr>
            <a:cxnSpLocks/>
          </p:cNvCxnSpPr>
          <p:nvPr/>
        </p:nvCxnSpPr>
        <p:spPr>
          <a:xfrm>
            <a:off x="11203780" y="24781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525D478-D420-D1F8-3143-C993B2299FED}"/>
              </a:ext>
            </a:extLst>
          </p:cNvPr>
          <p:cNvCxnSpPr>
            <a:cxnSpLocks/>
          </p:cNvCxnSpPr>
          <p:nvPr/>
        </p:nvCxnSpPr>
        <p:spPr>
          <a:xfrm>
            <a:off x="11109190" y="30849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CF44CA8-89CC-1918-7F4F-7693E0BD1322}"/>
              </a:ext>
            </a:extLst>
          </p:cNvPr>
          <p:cNvCxnSpPr>
            <a:cxnSpLocks/>
          </p:cNvCxnSpPr>
          <p:nvPr/>
        </p:nvCxnSpPr>
        <p:spPr>
          <a:xfrm>
            <a:off x="11109189" y="23273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ADD50E-E809-BC4D-C94A-89A710C8B0DA}"/>
              </a:ext>
            </a:extLst>
          </p:cNvPr>
          <p:cNvCxnSpPr>
            <a:cxnSpLocks/>
          </p:cNvCxnSpPr>
          <p:nvPr/>
        </p:nvCxnSpPr>
        <p:spPr>
          <a:xfrm>
            <a:off x="11203780" y="4744758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64AE293-9736-0C13-B5C1-D7957FCA7342}"/>
              </a:ext>
            </a:extLst>
          </p:cNvPr>
          <p:cNvCxnSpPr>
            <a:cxnSpLocks/>
          </p:cNvCxnSpPr>
          <p:nvPr/>
        </p:nvCxnSpPr>
        <p:spPr>
          <a:xfrm>
            <a:off x="11203780" y="4014444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E933F2B-2254-6191-DA91-E81E77062DAC}"/>
              </a:ext>
            </a:extLst>
          </p:cNvPr>
          <p:cNvCxnSpPr>
            <a:cxnSpLocks/>
          </p:cNvCxnSpPr>
          <p:nvPr/>
        </p:nvCxnSpPr>
        <p:spPr>
          <a:xfrm>
            <a:off x="11109190" y="4621196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3D75770-73E4-0C9F-B7A5-0EF7533AA692}"/>
              </a:ext>
            </a:extLst>
          </p:cNvPr>
          <p:cNvCxnSpPr>
            <a:cxnSpLocks/>
          </p:cNvCxnSpPr>
          <p:nvPr/>
        </p:nvCxnSpPr>
        <p:spPr>
          <a:xfrm>
            <a:off x="11109189" y="3863640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594C341-F3CF-6546-3A78-A941AEED39FE}"/>
              </a:ext>
            </a:extLst>
          </p:cNvPr>
          <p:cNvGrpSpPr/>
          <p:nvPr/>
        </p:nvGrpSpPr>
        <p:grpSpPr>
          <a:xfrm>
            <a:off x="8531640" y="2089080"/>
            <a:ext cx="478196" cy="1070790"/>
            <a:chOff x="8531640" y="2089080"/>
            <a:chExt cx="478196" cy="10707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F44D158-E015-4C9A-F42F-317B705468F5}"/>
                    </a:ext>
                  </a:extLst>
                </p14:cNvPr>
                <p14:cNvContentPartPr/>
                <p14:nvPr/>
              </p14:nvContentPartPr>
              <p14:xfrm>
                <a:off x="8573040" y="2146680"/>
                <a:ext cx="97200" cy="841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F44D158-E015-4C9A-F42F-317B705468F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64040" y="2137680"/>
                  <a:ext cx="1148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D50C7D7-155E-BF96-D5BE-A4BBB332E8F2}"/>
                    </a:ext>
                  </a:extLst>
                </p14:cNvPr>
                <p14:cNvContentPartPr/>
                <p14:nvPr/>
              </p14:nvContentPartPr>
              <p14:xfrm>
                <a:off x="8531640" y="2166840"/>
                <a:ext cx="100800" cy="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D50C7D7-155E-BF96-D5BE-A4BBB332E8F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22608" y="2157840"/>
                  <a:ext cx="118503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C47DC48-D015-5847-4C5F-AC1517E24ED8}"/>
                    </a:ext>
                  </a:extLst>
                </p14:cNvPr>
                <p14:cNvContentPartPr/>
                <p14:nvPr/>
              </p14:nvContentPartPr>
              <p14:xfrm>
                <a:off x="8531640" y="2089080"/>
                <a:ext cx="100080" cy="78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C47DC48-D015-5847-4C5F-AC1517E24ED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22640" y="2080080"/>
                  <a:ext cx="11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D214A81-7712-AE28-D6BE-49214C1A22D6}"/>
                    </a:ext>
                  </a:extLst>
                </p14:cNvPr>
                <p14:cNvContentPartPr/>
                <p14:nvPr/>
              </p14:nvContentPartPr>
              <p14:xfrm>
                <a:off x="8876996" y="2188590"/>
                <a:ext cx="132840" cy="971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D214A81-7712-AE28-D6BE-49214C1A22D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67996" y="2179590"/>
                  <a:ext cx="150480" cy="9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771D8DF4-8C91-E452-289E-F8AF3FA4ED92}"/>
                  </a:ext>
                </a:extLst>
              </p14:cNvPr>
              <p14:cNvContentPartPr/>
              <p14:nvPr/>
            </p14:nvContentPartPr>
            <p14:xfrm>
              <a:off x="8941076" y="2100390"/>
              <a:ext cx="78480" cy="85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771D8DF4-8C91-E452-289E-F8AF3FA4ED9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932076" y="2091390"/>
                <a:ext cx="96120" cy="103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6C5428-9336-E368-8E74-D01939BF055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969967" y="194579"/>
            <a:ext cx="1846984" cy="1800000"/>
          </a:xfrm>
          <a:prstGeom prst="rect">
            <a:avLst/>
          </a:prstGeom>
        </p:spPr>
      </p:pic>
      <p:pic>
        <p:nvPicPr>
          <p:cNvPr id="55" name="Picture 5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D0EF3BBD-59D4-62EF-68E0-D373EB3C6E6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626446-6ADD-CFDA-3702-1D3165D19D54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D36E54E-02E0-92A4-9952-8149CA214FF4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61017FD-C312-1C09-B1FF-06EB84ABD41C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346EF6-4F40-3DDD-7A60-FF22563DC641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2F6FCC-17E4-61DB-CDA1-5B6CC82913EA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EED5DB7-7676-43B9-500C-ADA3DE8D25A8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101" name="Picture 10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E09A429E-22BF-4134-8F93-6BD5EE8F369B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006101" y="5429552"/>
            <a:ext cx="2103088" cy="1080000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CB6360B-BBDC-1E49-4233-81D9F6FBFFDB}"/>
              </a:ext>
            </a:extLst>
          </p:cNvPr>
          <p:cNvCxnSpPr>
            <a:cxnSpLocks/>
          </p:cNvCxnSpPr>
          <p:nvPr/>
        </p:nvCxnSpPr>
        <p:spPr>
          <a:xfrm flipV="1">
            <a:off x="9477551" y="5033354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B78A460-28AE-594F-9C83-95F9F337040E}"/>
              </a:ext>
            </a:extLst>
          </p:cNvPr>
          <p:cNvCxnSpPr>
            <a:cxnSpLocks/>
          </p:cNvCxnSpPr>
          <p:nvPr/>
        </p:nvCxnSpPr>
        <p:spPr>
          <a:xfrm flipH="1" flipV="1">
            <a:off x="9538460" y="5033354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6416B26-14CA-3E0B-9CE9-798BAAFE86E3}"/>
              </a:ext>
            </a:extLst>
          </p:cNvPr>
          <p:cNvSpPr txBox="1"/>
          <p:nvPr/>
        </p:nvSpPr>
        <p:spPr>
          <a:xfrm>
            <a:off x="9054968" y="6492678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8E8C61-F816-B7D6-625F-352F9576CD1E}"/>
              </a:ext>
            </a:extLst>
          </p:cNvPr>
          <p:cNvSpPr txBox="1"/>
          <p:nvPr/>
        </p:nvSpPr>
        <p:spPr>
          <a:xfrm>
            <a:off x="9475976" y="6481296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Tara</a:t>
            </a:r>
            <a:endParaRPr lang="en-PH" sz="15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7C7293-74CC-D6FE-2312-FC7271D0C006}"/>
              </a:ext>
            </a:extLst>
          </p:cNvPr>
          <p:cNvSpPr txBox="1"/>
          <p:nvPr/>
        </p:nvSpPr>
        <p:spPr>
          <a:xfrm>
            <a:off x="10228940" y="6489606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9EE6EAB-41FD-4230-AC60-D21AB4E7B415}"/>
              </a:ext>
            </a:extLst>
          </p:cNvPr>
          <p:cNvSpPr txBox="1"/>
          <p:nvPr/>
        </p:nvSpPr>
        <p:spPr>
          <a:xfrm>
            <a:off x="10618742" y="6482499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9E05C719-10FF-7890-6E6D-632C5423056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4FBABC74-1B78-D2BB-33D6-3A6C71FDF66F}"/>
              </a:ext>
            </a:extLst>
          </p:cNvPr>
          <p:cNvPicPr>
            <a:picLocks noChangeAspect="1"/>
          </p:cNvPicPr>
          <p:nvPr/>
        </p:nvPicPr>
        <p:blipFill>
          <a:blip r:embed="rId34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9B07293D-F0E4-4937-DA9E-E113A4BDBDC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5E8B5723-3CD8-D8C9-8C30-E6BD12CA0CDF}"/>
              </a:ext>
            </a:extLst>
          </p:cNvPr>
          <p:cNvPicPr>
            <a:picLocks noChangeAspect="1"/>
          </p:cNvPicPr>
          <p:nvPr/>
        </p:nvPicPr>
        <p:blipFill>
          <a:blip r:embed="rId34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C59F1696-A3CA-56CE-3148-5B6B59EE69D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067913" y="3935436"/>
            <a:ext cx="1944132" cy="1008000"/>
          </a:xfrm>
          <a:prstGeom prst="rect">
            <a:avLst/>
          </a:prstGeom>
        </p:spPr>
      </p:pic>
      <p:pic>
        <p:nvPicPr>
          <p:cNvPr id="10" name="Picture 9" descr="A diagram of a diagram&#10;&#10;AI-generated content may be incorrect.">
            <a:extLst>
              <a:ext uri="{FF2B5EF4-FFF2-40B4-BE49-F238E27FC236}">
                <a16:creationId xmlns:a16="http://schemas.microsoft.com/office/drawing/2014/main" id="{271624EF-6155-99A9-38B4-DA350D77316F}"/>
              </a:ext>
            </a:extLst>
          </p:cNvPr>
          <p:cNvPicPr>
            <a:picLocks noChangeAspect="1"/>
          </p:cNvPicPr>
          <p:nvPr/>
        </p:nvPicPr>
        <p:blipFill>
          <a:blip r:embed="rId34">
            <a:alphaModFix amt="20000"/>
          </a:blip>
          <a:stretch>
            <a:fillRect/>
          </a:stretch>
        </p:blipFill>
        <p:spPr>
          <a:xfrm>
            <a:off x="9013031" y="3797615"/>
            <a:ext cx="1944132" cy="1008000"/>
          </a:xfrm>
          <a:prstGeom prst="rect">
            <a:avLst/>
          </a:prstGeo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221FBDF4-3F7B-3AD3-B855-4B9E47F3ECE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116488" y="2373482"/>
            <a:ext cx="1944132" cy="1008000"/>
          </a:xfrm>
          <a:prstGeom prst="rect">
            <a:avLst/>
          </a:prstGeom>
        </p:spPr>
      </p:pic>
      <p:pic>
        <p:nvPicPr>
          <p:cNvPr id="20" name="Picture 19" descr="A diagram of a diagram&#10;&#10;AI-generated content may be incorrect.">
            <a:extLst>
              <a:ext uri="{FF2B5EF4-FFF2-40B4-BE49-F238E27FC236}">
                <a16:creationId xmlns:a16="http://schemas.microsoft.com/office/drawing/2014/main" id="{0C435B7D-6755-9823-BC91-78654AE4B6B3}"/>
              </a:ext>
            </a:extLst>
          </p:cNvPr>
          <p:cNvPicPr>
            <a:picLocks noChangeAspect="1"/>
          </p:cNvPicPr>
          <p:nvPr/>
        </p:nvPicPr>
        <p:blipFill>
          <a:blip r:embed="rId34">
            <a:alphaModFix amt="20000"/>
          </a:blip>
          <a:stretch>
            <a:fillRect/>
          </a:stretch>
        </p:blipFill>
        <p:spPr>
          <a:xfrm>
            <a:off x="9013031" y="2245917"/>
            <a:ext cx="1944132" cy="100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68A4EAB-EDEA-15A2-FAC2-B582D4AC5744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32157BA-7EF0-22E6-0A58-68DA6BDFF07C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17B815-D230-F1A1-FD58-06EB6CD00E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C2F4A8-F305-B233-4D3F-E703BD907DA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39FF27-E600-1C4C-147E-34D8A6888F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2527A1-EEE5-9085-1557-A946CC8EE153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99105A-4F50-61CB-9331-F28D067577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74630D8-2901-73A1-3478-E6CCAF4720C1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4E457B-5A64-668B-9CC5-BBFEAF904F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5B17E5-1A1D-C7A9-67B0-08094758A510}"/>
              </a:ext>
            </a:extLst>
          </p:cNvPr>
          <p:cNvGrpSpPr/>
          <p:nvPr/>
        </p:nvGrpSpPr>
        <p:grpSpPr>
          <a:xfrm>
            <a:off x="9486968" y="3431494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651CB4-E542-E0C1-EFDC-DA58CCDBC922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B8F25B4-E17C-AE5D-9991-8EE81C3843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17BE1E2-C3EE-1A00-B889-7CF0336DD2DD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B97E773-1CF3-28B5-5652-8CDE99018E1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0EFEB3-BAD1-363A-EEC7-C2B8494B1793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087411-B8BE-9F3B-BA0B-80A38ACB2A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0328DD-6822-70A3-1804-7791A201BDF8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7616570-55F2-540B-F4AD-F3B1EDC27B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447AAA72-0791-BD31-49DC-F7EFB8B38A4C}"/>
              </a:ext>
            </a:extLst>
          </p:cNvPr>
          <p:cNvSpPr txBox="1">
            <a:spLocks/>
          </p:cNvSpPr>
          <p:nvPr/>
        </p:nvSpPr>
        <p:spPr>
          <a:xfrm>
            <a:off x="195055" y="312074"/>
            <a:ext cx="7641118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And then unroll </a:t>
            </a:r>
            <a:r>
              <a:rPr lang="en-PH" b="1" dirty="0"/>
              <a:t>2 LSTM </a:t>
            </a:r>
            <a:r>
              <a:rPr lang="en-PH" dirty="0"/>
              <a:t>cells</a:t>
            </a:r>
            <a:r>
              <a:rPr lang="en-PH" b="1" dirty="0"/>
              <a:t> </a:t>
            </a:r>
            <a:r>
              <a:rPr lang="en-PH" dirty="0"/>
              <a:t>in each layer</a:t>
            </a:r>
            <a:endParaRPr lang="en-PH" b="1" dirty="0">
              <a:solidFill>
                <a:srgbClr val="7030A0"/>
              </a:solidFill>
            </a:endParaRPr>
          </a:p>
        </p:txBody>
      </p:sp>
      <p:pic>
        <p:nvPicPr>
          <p:cNvPr id="99" name="Picture 98" descr="A diagram of a diagram&#10;&#10;AI-generated content may be incorrect.">
            <a:extLst>
              <a:ext uri="{FF2B5EF4-FFF2-40B4-BE49-F238E27FC236}">
                <a16:creationId xmlns:a16="http://schemas.microsoft.com/office/drawing/2014/main" id="{AE1EB75F-59B1-3565-C235-FCE024E9928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00" name="Picture 9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4406BB0-FCB1-BC01-1F35-D583011A851A}"/>
              </a:ext>
            </a:extLst>
          </p:cNvPr>
          <p:cNvPicPr>
            <a:picLocks noChangeAspect="1"/>
          </p:cNvPicPr>
          <p:nvPr/>
        </p:nvPicPr>
        <p:blipFill>
          <a:blip r:embed="rId36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08" name="Picture 10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93B1145B-2723-E115-8073-7DBDFDF88FD5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09" name="Picture 108" descr="A diagram of a diagram&#10;&#10;AI-generated content may be incorrect.">
            <a:extLst>
              <a:ext uri="{FF2B5EF4-FFF2-40B4-BE49-F238E27FC236}">
                <a16:creationId xmlns:a16="http://schemas.microsoft.com/office/drawing/2014/main" id="{8F83B7DB-3EC9-6927-1D8D-0C648EC5026B}"/>
              </a:ext>
            </a:extLst>
          </p:cNvPr>
          <p:cNvPicPr>
            <a:picLocks noChangeAspect="1"/>
          </p:cNvPicPr>
          <p:nvPr/>
        </p:nvPicPr>
        <p:blipFill>
          <a:blip r:embed="rId34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10" name="Picture 109" descr="A diagram of a diagram&#10;&#10;AI-generated content may be incorrect.">
            <a:extLst>
              <a:ext uri="{FF2B5EF4-FFF2-40B4-BE49-F238E27FC236}">
                <a16:creationId xmlns:a16="http://schemas.microsoft.com/office/drawing/2014/main" id="{27A208A8-FD39-9790-24EB-4DD4C7D5A0C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11" name="Picture 110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5B15C92C-52BF-4C7F-FE62-EF2A756731B5}"/>
              </a:ext>
            </a:extLst>
          </p:cNvPr>
          <p:cNvPicPr>
            <a:picLocks noChangeAspect="1"/>
          </p:cNvPicPr>
          <p:nvPr/>
        </p:nvPicPr>
        <p:blipFill>
          <a:blip r:embed="rId36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112" name="Picture 111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F841B00-646E-BF70-5A3B-C4A1DE06217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113" name="Picture 112" descr="A diagram of a diagram&#10;&#10;AI-generated content may be incorrect.">
            <a:extLst>
              <a:ext uri="{FF2B5EF4-FFF2-40B4-BE49-F238E27FC236}">
                <a16:creationId xmlns:a16="http://schemas.microsoft.com/office/drawing/2014/main" id="{2DF0FE65-4C7F-8779-EFA8-27A3345527F0}"/>
              </a:ext>
            </a:extLst>
          </p:cNvPr>
          <p:cNvPicPr>
            <a:picLocks noChangeAspect="1"/>
          </p:cNvPicPr>
          <p:nvPr/>
        </p:nvPicPr>
        <p:blipFill>
          <a:blip r:embed="rId34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CA68021-9D00-9629-34BD-8074DB6F79D6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FC8FCF2-85B0-D36A-070D-052F488AAE73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92F8B4F-4E23-0891-1B44-78123356326E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CDB8EA2-2D4F-C7E7-BFBF-A6CE0A7DBF4D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50E360D-8A5C-2462-574F-CDF821779864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4A168B-526D-D7CB-6206-70C265B2CF3F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2C7C746-ECE6-F156-6E91-DC1CD51E559F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7195E74-4C51-FA73-27A9-7835C03AA115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F559CD0-B60B-DCBE-5204-EEDF0DEC1E2F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119B50F-65E7-FE0B-AB1C-70E31D08D0AE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119B50F-65E7-FE0B-AB1C-70E31D08D0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3CDD449-E858-70D7-1112-F6903C8B69F2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3CDD449-E858-70D7-1112-F6903C8B69F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659FCFE-CA40-C3D0-7BE5-13F076CA8896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659FCFE-CA40-C3D0-7BE5-13F076CA88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B633CCB-64A6-0BA5-CB14-768829D7AF59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B633CCB-64A6-0BA5-CB14-768829D7AF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7AE9E4F-2E18-7648-A950-2D59227B6D19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43BA7F2-6A0A-D64E-C3E3-0D1228E922AC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0E2E34A-264F-82F4-E50F-B4C1F68F1C17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EB5A8733-DF61-3024-A137-A32E5BDB8B86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71BC6FA-7613-45EE-A58A-2B270643264C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25629F8-4C81-11A8-F353-8A0F0463B9E5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84B0214-B639-4EB7-462B-65550A2D08BF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94DA9F6-636A-3426-F479-3066B10C4846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4231F85-C095-E30B-F78C-90108418F89A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056D11E-5D5A-3D05-6A13-C1A7B9E6F53B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056D11E-5D5A-3D05-6A13-C1A7B9E6F53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771479-75F6-048C-B7C4-414FD05F9B8E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771479-75F6-048C-B7C4-414FD05F9B8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1127FE8-5884-9ABE-9EFE-A9627FBB5C50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1127FE8-5884-9ABE-9EFE-A9627FBB5C5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16CD8CA-4293-8FB3-E793-D4CB51AF6165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16CD8CA-4293-8FB3-E793-D4CB51AF61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75F5733-E84F-EA8B-3662-C9F70763C451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F7524A4-B784-E978-24AE-DDEC6BBCC282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FD560C3-E346-D760-2D1C-EBE3EAC20D33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D3571A9-A823-6FD9-1FB0-5648FAF98EEA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311378B1-6EDC-2F05-C941-A2918E5A6A70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509DA70-A60C-E4E5-0237-7E063D28D23F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B386216-6AA9-A764-D3CC-30C3BB3244DA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2F624A1-2E6C-0669-1797-E3EF531EE118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D5080E-EB4B-98D2-3796-414822E0F149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FF590FF-9489-3A92-3B01-DC201686E25B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DB102D5-7962-9152-8BFF-A3E375A2CC90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FC17416-E939-D47D-328C-CC856CCA661F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9C95B85-2989-F80F-DAB5-BBA6CB67EEC7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153" name="Picture 152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D98F0EA6-BCDA-6DF5-6910-F7A7BA2EDA5D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pic>
        <p:nvPicPr>
          <p:cNvPr id="154" name="Picture 153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95913217-F6E6-03BA-9198-1C90C9D0011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86F39AC-0553-C6B2-6829-16E7082AEE1D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7837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D1525EF-DCA3-FEC5-2F1C-5F1B3DFC9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99DE8EB4-6CB4-10F2-4202-DECA5323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3C9C4CA-EE0F-102A-4FF9-52AB4BDC29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53B04CA-E5AF-2943-8F91-7F0EA2498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5" name="Picture 14" descr="A diagram of a diagram&#10;&#10;AI-generated content may be incorrect.">
            <a:extLst>
              <a:ext uri="{FF2B5EF4-FFF2-40B4-BE49-F238E27FC236}">
                <a16:creationId xmlns:a16="http://schemas.microsoft.com/office/drawing/2014/main" id="{60187A2C-905E-CDC8-DE50-A7928A4A6D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A579A6CA-01AC-8520-2795-D2C55F8D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7" name="Picture 1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C4F1F59A-52E9-3718-ECE2-4A9365D121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18" name="Picture 1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D67C123F-E412-98A7-1CF5-0A3420523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19" name="Picture 18" descr="A diagram of a diagram&#10;&#10;AI-generated content may be incorrect.">
            <a:extLst>
              <a:ext uri="{FF2B5EF4-FFF2-40B4-BE49-F238E27FC236}">
                <a16:creationId xmlns:a16="http://schemas.microsoft.com/office/drawing/2014/main" id="{0F795860-EB4B-696C-A002-94F7A4A985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EFF770-2F8B-FC1E-55C8-1D869A00BE3C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931DBB-F9F0-8D22-10FC-7A6A701781FF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8CF8AE-15D8-58DF-D4C2-78B59769167B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C46C86-BF91-27F6-FEF3-E3D53595D291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D99B8F-238B-A6DF-026B-75DB9B42DEF6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D5F12F-43E9-76DE-1D7D-9507D08B684F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D10E07-A2BF-8069-F0E4-D1C3946173D1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CCCB5A-442E-4CB4-D8A2-A1BC123BCF49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C14CBE-A028-4869-6D4E-9CDC9E89C2C7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8C1C92A-8AE6-1510-5B95-44B76E8F5250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8C1C92A-8AE6-1510-5B95-44B76E8F52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ED78D8F-52F3-530B-D8D7-DBD61BB4099F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ED78D8F-52F3-530B-D8D7-DBD61BB409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E21FC71-2326-AE06-D80F-8EB35BB26C9F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E21FC71-2326-AE06-D80F-8EB35BB26C9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FE9E70-1720-1E3B-4D2A-8E33BEC93919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FE9E70-1720-1E3B-4D2A-8E33BEC9391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C86470-6C4F-4AE5-05E0-F66D1BD4137A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A86431-E6BF-0B49-CAC7-EC51877DFC0E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80D1FF-D418-C0FD-8BCB-417B15DB35BF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697271-1484-227C-2D7B-FFA01CE53E58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A2B3BAE-848C-950B-C9AE-7078F81591D0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9016502-34C4-C013-7EDD-30DFB7F1D7A1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5015CD-FBEC-D9BF-CACB-526BFFBF6676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65F01C-E986-D6F0-5560-E024911ADEFE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A4FBA3-2508-0226-D9A7-9FECE13A9592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CACDA83-8E24-2A21-A792-110A3B221364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CACDA83-8E24-2A21-A792-110A3B2213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605AAD0-2938-FBE7-2AA3-ADD8C39931E9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605AAD0-2938-FBE7-2AA3-ADD8C39931E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6B0985-0D1C-FB5F-B3A3-E1459BC06224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6B0985-0D1C-FB5F-B3A3-E1459BC062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949AFE-CB95-9069-9A28-C988E52B2FA8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949AFE-CB95-9069-9A28-C988E52B2FA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7" name="Picture 56" descr="A diagram of a diagram&#10;&#10;AI-generated content may be incorrect.">
            <a:extLst>
              <a:ext uri="{FF2B5EF4-FFF2-40B4-BE49-F238E27FC236}">
                <a16:creationId xmlns:a16="http://schemas.microsoft.com/office/drawing/2014/main" id="{4AEB0577-B0CA-1784-7F81-8C0A9FEDA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8" name="Picture 57" descr="A diagram of a diagram&#10;&#10;AI-generated content may be incorrect.">
            <a:extLst>
              <a:ext uri="{FF2B5EF4-FFF2-40B4-BE49-F238E27FC236}">
                <a16:creationId xmlns:a16="http://schemas.microsoft.com/office/drawing/2014/main" id="{C20FDED7-156B-B821-4A59-4FA64DDABD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59" name="Picture 58" descr="A diagram of a diagram&#10;&#10;AI-generated content may be incorrect.">
            <a:extLst>
              <a:ext uri="{FF2B5EF4-FFF2-40B4-BE49-F238E27FC236}">
                <a16:creationId xmlns:a16="http://schemas.microsoft.com/office/drawing/2014/main" id="{FA989AFC-56A2-C552-121C-2C7C44A4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60" name="Picture 59" descr="A diagram of a diagram&#10;&#10;AI-generated content may be incorrect.">
            <a:extLst>
              <a:ext uri="{FF2B5EF4-FFF2-40B4-BE49-F238E27FC236}">
                <a16:creationId xmlns:a16="http://schemas.microsoft.com/office/drawing/2014/main" id="{A8CF81A2-4D68-B546-B841-8A62B8D913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pic>
        <p:nvPicPr>
          <p:cNvPr id="61" name="Picture 60" descr="A diagram of a diagram&#10;&#10;AI-generated content may be incorrect.">
            <a:extLst>
              <a:ext uri="{FF2B5EF4-FFF2-40B4-BE49-F238E27FC236}">
                <a16:creationId xmlns:a16="http://schemas.microsoft.com/office/drawing/2014/main" id="{E77146CF-9F86-AE15-D529-05A31BE25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913" y="3935436"/>
            <a:ext cx="1944132" cy="1008000"/>
          </a:xfrm>
          <a:prstGeom prst="rect">
            <a:avLst/>
          </a:prstGeom>
        </p:spPr>
      </p:pic>
      <p:pic>
        <p:nvPicPr>
          <p:cNvPr id="62" name="Picture 61" descr="A diagram of a diagram&#10;&#10;AI-generated content may be incorrect.">
            <a:extLst>
              <a:ext uri="{FF2B5EF4-FFF2-40B4-BE49-F238E27FC236}">
                <a16:creationId xmlns:a16="http://schemas.microsoft.com/office/drawing/2014/main" id="{E81AA6B2-E3F4-4DCE-EE41-4FA03C14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013031" y="3797615"/>
            <a:ext cx="1944132" cy="1008000"/>
          </a:xfrm>
          <a:prstGeom prst="rect">
            <a:avLst/>
          </a:prstGeom>
        </p:spPr>
      </p:pic>
      <p:pic>
        <p:nvPicPr>
          <p:cNvPr id="63" name="Picture 62" descr="A diagram of a diagram&#10;&#10;AI-generated content may be incorrect.">
            <a:extLst>
              <a:ext uri="{FF2B5EF4-FFF2-40B4-BE49-F238E27FC236}">
                <a16:creationId xmlns:a16="http://schemas.microsoft.com/office/drawing/2014/main" id="{DD24A2CC-3190-A9AE-8661-E70064D0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488" y="2373482"/>
            <a:ext cx="1944132" cy="1008000"/>
          </a:xfrm>
          <a:prstGeom prst="rect">
            <a:avLst/>
          </a:prstGeom>
        </p:spPr>
      </p:pic>
      <p:pic>
        <p:nvPicPr>
          <p:cNvPr id="64" name="Picture 63" descr="A diagram of a diagram&#10;&#10;AI-generated content may be incorrect.">
            <a:extLst>
              <a:ext uri="{FF2B5EF4-FFF2-40B4-BE49-F238E27FC236}">
                <a16:creationId xmlns:a16="http://schemas.microsoft.com/office/drawing/2014/main" id="{527479AC-AC0B-AA56-E1CC-34F4C49C17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013031" y="2245917"/>
            <a:ext cx="1944132" cy="10080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D03191-99B5-9443-3E86-ABAEC62526C8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201120-8D99-B246-9968-A6BAFC7BD252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8D3F1FC-561A-D80D-9710-769D69192538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A8AB94-2129-3B37-B85A-65B9FC4CE867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745DC4E-6DEA-C53B-4464-E5B0D6BB7B3F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110CDE5-2389-80DE-088D-7F736C13D20D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F25184-2F7A-DCB5-ED70-87C308B74358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4B9EFA-E39F-0286-A1A1-CF5BBE933E2C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B837E03-19A3-610F-F491-43DC08433365}"/>
              </a:ext>
            </a:extLst>
          </p:cNvPr>
          <p:cNvCxnSpPr>
            <a:cxnSpLocks/>
          </p:cNvCxnSpPr>
          <p:nvPr/>
        </p:nvCxnSpPr>
        <p:spPr>
          <a:xfrm>
            <a:off x="11203780" y="32084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07B6AE1-62BC-6531-B454-53460F1123F5}"/>
              </a:ext>
            </a:extLst>
          </p:cNvPr>
          <p:cNvCxnSpPr>
            <a:cxnSpLocks/>
          </p:cNvCxnSpPr>
          <p:nvPr/>
        </p:nvCxnSpPr>
        <p:spPr>
          <a:xfrm>
            <a:off x="11203780" y="24781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C1883E-05DB-B9F3-E46F-AE11546BFB88}"/>
              </a:ext>
            </a:extLst>
          </p:cNvPr>
          <p:cNvCxnSpPr>
            <a:cxnSpLocks/>
          </p:cNvCxnSpPr>
          <p:nvPr/>
        </p:nvCxnSpPr>
        <p:spPr>
          <a:xfrm>
            <a:off x="11109190" y="30849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1B30A3F-227C-6F51-D0D4-54E720A5887A}"/>
              </a:ext>
            </a:extLst>
          </p:cNvPr>
          <p:cNvCxnSpPr>
            <a:cxnSpLocks/>
          </p:cNvCxnSpPr>
          <p:nvPr/>
        </p:nvCxnSpPr>
        <p:spPr>
          <a:xfrm>
            <a:off x="11109189" y="23273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6A02637-6EAB-99D8-9ACB-B6A07C6AA396}"/>
              </a:ext>
            </a:extLst>
          </p:cNvPr>
          <p:cNvCxnSpPr>
            <a:cxnSpLocks/>
          </p:cNvCxnSpPr>
          <p:nvPr/>
        </p:nvCxnSpPr>
        <p:spPr>
          <a:xfrm>
            <a:off x="11203780" y="4744758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E9135C9-DD64-98FE-34F6-1AF93FAD6495}"/>
              </a:ext>
            </a:extLst>
          </p:cNvPr>
          <p:cNvCxnSpPr>
            <a:cxnSpLocks/>
          </p:cNvCxnSpPr>
          <p:nvPr/>
        </p:nvCxnSpPr>
        <p:spPr>
          <a:xfrm>
            <a:off x="11203780" y="4014444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A966138-08F3-39BC-1764-E31986C89E95}"/>
              </a:ext>
            </a:extLst>
          </p:cNvPr>
          <p:cNvCxnSpPr>
            <a:cxnSpLocks/>
          </p:cNvCxnSpPr>
          <p:nvPr/>
        </p:nvCxnSpPr>
        <p:spPr>
          <a:xfrm>
            <a:off x="11109190" y="4621196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354E827-FD9D-AEBE-4F88-702EA7BA2887}"/>
              </a:ext>
            </a:extLst>
          </p:cNvPr>
          <p:cNvCxnSpPr>
            <a:cxnSpLocks/>
          </p:cNvCxnSpPr>
          <p:nvPr/>
        </p:nvCxnSpPr>
        <p:spPr>
          <a:xfrm>
            <a:off x="11109189" y="3863640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893D49-0125-CC74-569C-39F62A1C72DE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A17B815-D230-F1A1-FD58-06EB6CD00E28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A17B815-D230-F1A1-FD58-06EB6CD00E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E39FF27-E600-1C4C-147E-34D8A6888FF5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39FF27-E600-1C4C-147E-34D8A6888F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99105A-4F50-61CB-9331-F28D06757725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299105A-4F50-61CB-9331-F28D067577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4E457B-5A64-668B-9CC5-BBFEAF904FD8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4E457B-5A64-668B-9CC5-BBFEAF904FD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6361C6-91A4-3DEE-E242-2F861AD1553C}"/>
              </a:ext>
            </a:extLst>
          </p:cNvPr>
          <p:cNvGrpSpPr/>
          <p:nvPr/>
        </p:nvGrpSpPr>
        <p:grpSpPr>
          <a:xfrm>
            <a:off x="9486968" y="3431494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B8F25B4-E17C-AE5D-9991-8EE81C384373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B8F25B4-E17C-AE5D-9991-8EE81C38437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B97E773-1CF3-28B5-5652-8CDE99018E12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B97E773-1CF3-28B5-5652-8CDE99018E1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D087411-B8BE-9F3B-BA0B-80A38ACB2AE6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087411-B8BE-9F3B-BA0B-80A38ACB2A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7616570-55F2-540B-F4AD-F3B1EDC27BE2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7616570-55F2-540B-F4AD-F3B1EDC27B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2" name="Picture 16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9C196954-F411-EBE2-2AE5-EE73F40EA1F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F8DBA59-6BE4-8018-F4F9-D6EAB28C6B4E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61E24A4-24FC-BA90-94AA-28AB422C390D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2" name="Picture 17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2C8D7279-86DF-FFEA-7A02-61CC458B487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910D7FF-8DF8-58AD-14E8-27A9AAA1DFEE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0C2BED5-5585-8F80-2CF4-A3BBAE755F4B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D70C5F51-1E70-A6D8-3222-8B7189811D0A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8BED38B-6572-D990-6625-D8F58CABF5EB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74CB7798-545A-8604-A9FB-161332541D78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4A0775F-EBDE-1459-5666-05BA8B9E9BD2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15CBA76-B317-0FEE-BA15-21E11B7946E5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F159AB8-A1D2-322D-4FB6-9A170C1A8EBA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4DCB5BA-E772-3CF8-E73A-38792C02D8F1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11514C9-375B-DD08-F633-CD4148F5E84E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DE2A053-29DF-025D-DE90-6B40EE41B84F}"/>
              </a:ext>
            </a:extLst>
          </p:cNvPr>
          <p:cNvGrpSpPr/>
          <p:nvPr/>
        </p:nvGrpSpPr>
        <p:grpSpPr>
          <a:xfrm>
            <a:off x="8531640" y="2089080"/>
            <a:ext cx="478196" cy="1070790"/>
            <a:chOff x="8531640" y="2089080"/>
            <a:chExt cx="478196" cy="10707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DDCE1B6-9A2E-3CD9-2E6D-0DB226AD6FD7}"/>
                    </a:ext>
                  </a:extLst>
                </p14:cNvPr>
                <p14:cNvContentPartPr/>
                <p14:nvPr/>
              </p14:nvContentPartPr>
              <p14:xfrm>
                <a:off x="8573040" y="2146680"/>
                <a:ext cx="97200" cy="841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DDCE1B6-9A2E-3CD9-2E6D-0DB226AD6FD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64040" y="2137680"/>
                  <a:ext cx="1148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EDA18F2-1298-D469-5F20-1E2FFA76435A}"/>
                    </a:ext>
                  </a:extLst>
                </p14:cNvPr>
                <p14:cNvContentPartPr/>
                <p14:nvPr/>
              </p14:nvContentPartPr>
              <p14:xfrm>
                <a:off x="8531640" y="2166840"/>
                <a:ext cx="100800" cy="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EDA18F2-1298-D469-5F20-1E2FFA76435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22608" y="2157840"/>
                  <a:ext cx="118503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6846B96-995C-DD91-32AE-F264F15E510D}"/>
                    </a:ext>
                  </a:extLst>
                </p14:cNvPr>
                <p14:cNvContentPartPr/>
                <p14:nvPr/>
              </p14:nvContentPartPr>
              <p14:xfrm>
                <a:off x="8531640" y="2089080"/>
                <a:ext cx="100080" cy="78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6846B96-995C-DD91-32AE-F264F15E51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22640" y="2080080"/>
                  <a:ext cx="11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31D243B-3E4F-203E-327F-E43C9A97622C}"/>
                    </a:ext>
                  </a:extLst>
                </p14:cNvPr>
                <p14:cNvContentPartPr/>
                <p14:nvPr/>
              </p14:nvContentPartPr>
              <p14:xfrm>
                <a:off x="8876996" y="2188590"/>
                <a:ext cx="132840" cy="971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31D243B-3E4F-203E-327F-E43C9A97622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67996" y="2179590"/>
                  <a:ext cx="150480" cy="9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7863078-2C30-96EE-9258-9EB4E862F5F2}"/>
                  </a:ext>
                </a:extLst>
              </p14:cNvPr>
              <p14:cNvContentPartPr/>
              <p14:nvPr/>
            </p14:nvContentPartPr>
            <p14:xfrm>
              <a:off x="8941076" y="2100390"/>
              <a:ext cx="78480" cy="85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7863078-2C30-96EE-9258-9EB4E862F5F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932076" y="2091390"/>
                <a:ext cx="96120" cy="103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243DE4-8181-D450-6E94-779BE7E71F2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69967" y="194579"/>
            <a:ext cx="1846984" cy="1800000"/>
          </a:xfrm>
          <a:prstGeom prst="rect">
            <a:avLst/>
          </a:prstGeom>
        </p:spPr>
      </p:pic>
      <p:pic>
        <p:nvPicPr>
          <p:cNvPr id="55" name="Picture 5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0B10A50A-4584-76D2-BA65-F438BD550D7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7EE4104-477A-EAF3-967E-250A1BD9F85A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B3895B7-C5A1-122E-F49A-407A2E77FE16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D9F27BD-C708-15A6-A605-092573D6B7AC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491E9F6-4B82-7668-B367-5129955797E6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D6DF6F-89D1-E7B1-BC8A-BCCA7027AEAD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906A630-AF3B-2DC7-F26F-2D8B182B85CE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101" name="Picture 10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6B82698B-6879-C5E6-8039-DDDD9404FA5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006101" y="5429552"/>
            <a:ext cx="2103088" cy="1080000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5E164C9-90C6-F4A3-2300-DAF17EF1F826}"/>
              </a:ext>
            </a:extLst>
          </p:cNvPr>
          <p:cNvCxnSpPr>
            <a:cxnSpLocks/>
          </p:cNvCxnSpPr>
          <p:nvPr/>
        </p:nvCxnSpPr>
        <p:spPr>
          <a:xfrm flipV="1">
            <a:off x="9477551" y="5033354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13E3E93F-C3AB-ECA1-803F-C0DAA4199DED}"/>
              </a:ext>
            </a:extLst>
          </p:cNvPr>
          <p:cNvCxnSpPr>
            <a:cxnSpLocks/>
          </p:cNvCxnSpPr>
          <p:nvPr/>
        </p:nvCxnSpPr>
        <p:spPr>
          <a:xfrm flipH="1" flipV="1">
            <a:off x="9538460" y="5033354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51120FE7-7A0D-32AC-3B93-C243040F5D62}"/>
              </a:ext>
            </a:extLst>
          </p:cNvPr>
          <p:cNvSpPr txBox="1"/>
          <p:nvPr/>
        </p:nvSpPr>
        <p:spPr>
          <a:xfrm>
            <a:off x="9054968" y="6492678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F7E7948-D4E9-DE1C-75A5-7164B409C8FA}"/>
              </a:ext>
            </a:extLst>
          </p:cNvPr>
          <p:cNvSpPr txBox="1"/>
          <p:nvPr/>
        </p:nvSpPr>
        <p:spPr>
          <a:xfrm>
            <a:off x="9475976" y="6481296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Tara</a:t>
            </a:r>
            <a:endParaRPr lang="en-PH" sz="15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05DDE25-949A-C5E7-471D-348CB822CD1E}"/>
              </a:ext>
            </a:extLst>
          </p:cNvPr>
          <p:cNvSpPr txBox="1"/>
          <p:nvPr/>
        </p:nvSpPr>
        <p:spPr>
          <a:xfrm>
            <a:off x="10228940" y="6489606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F1A08EB-9A8A-0D0D-7786-6B4A6BA2758A}"/>
              </a:ext>
            </a:extLst>
          </p:cNvPr>
          <p:cNvSpPr txBox="1"/>
          <p:nvPr/>
        </p:nvSpPr>
        <p:spPr>
          <a:xfrm>
            <a:off x="10618742" y="6482499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A59660-5798-3825-DBF4-C09529E9177B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00359-DD0F-64A9-9A78-2AD2EA64FEC8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A91E96-ABC5-127D-C88B-F637DCAF1AF6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903322" y="192049"/>
            <a:ext cx="1846983" cy="180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E5F4A0-DE99-FB31-77B6-A4F2A4AE0FFD}"/>
              </a:ext>
            </a:extLst>
          </p:cNvPr>
          <p:cNvGrpSpPr/>
          <p:nvPr/>
        </p:nvGrpSpPr>
        <p:grpSpPr>
          <a:xfrm>
            <a:off x="10570684" y="2071152"/>
            <a:ext cx="633095" cy="959040"/>
            <a:chOff x="10736828" y="2082030"/>
            <a:chExt cx="441360" cy="9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B19F92-D4E8-E247-E431-13348E5523AD}"/>
                    </a:ext>
                  </a:extLst>
                </p14:cNvPr>
                <p14:cNvContentPartPr/>
                <p14:nvPr/>
              </p14:nvContentPartPr>
              <p14:xfrm>
                <a:off x="10763468" y="2128830"/>
                <a:ext cx="414720" cy="912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B19F92-D4E8-E247-E431-13348E5523A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57192" y="2119830"/>
                  <a:ext cx="427021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38A9C07-F2A5-798F-1CE1-2007E5CDB9E9}"/>
                    </a:ext>
                  </a:extLst>
                </p14:cNvPr>
                <p14:cNvContentPartPr/>
                <p14:nvPr/>
              </p14:nvContentPartPr>
              <p14:xfrm>
                <a:off x="10736828" y="2082030"/>
                <a:ext cx="63720" cy="64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38A9C07-F2A5-798F-1CE1-2007E5CDB9E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30532" y="2073030"/>
                  <a:ext cx="76061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711D75-E9C5-36BC-E3BB-6110400A2785}"/>
              </a:ext>
            </a:extLst>
          </p:cNvPr>
          <p:cNvGrpSpPr/>
          <p:nvPr/>
        </p:nvGrpSpPr>
        <p:grpSpPr>
          <a:xfrm>
            <a:off x="10883799" y="2067191"/>
            <a:ext cx="631082" cy="1128274"/>
            <a:chOff x="11180708" y="2088870"/>
            <a:chExt cx="242280" cy="10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E8CD97C-A596-4D9D-F74A-167734020974}"/>
                    </a:ext>
                  </a:extLst>
                </p14:cNvPr>
                <p14:cNvContentPartPr/>
                <p14:nvPr/>
              </p14:nvContentPartPr>
              <p14:xfrm>
                <a:off x="11212028" y="2155830"/>
                <a:ext cx="210960" cy="985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E8CD97C-A596-4D9D-F74A-16773402097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208574" y="2147437"/>
                  <a:ext cx="217730" cy="1001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351C68-DA9B-05C6-5B05-0A5FF9BCB587}"/>
                    </a:ext>
                  </a:extLst>
                </p14:cNvPr>
                <p14:cNvContentPartPr/>
                <p14:nvPr/>
              </p14:nvContentPartPr>
              <p14:xfrm>
                <a:off x="11180708" y="2088870"/>
                <a:ext cx="69840" cy="78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351C68-DA9B-05C6-5B05-0A5FF9BCB5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1177244" y="2080524"/>
                  <a:ext cx="76630" cy="9447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51A3DEB-50FA-1D90-2322-69D5AF37753D}"/>
              </a:ext>
            </a:extLst>
          </p:cNvPr>
          <p:cNvSpPr txBox="1">
            <a:spLocks/>
          </p:cNvSpPr>
          <p:nvPr/>
        </p:nvSpPr>
        <p:spPr>
          <a:xfrm>
            <a:off x="195055" y="312074"/>
            <a:ext cx="7641118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And run the output values into the same </a:t>
            </a:r>
            <a:r>
              <a:rPr lang="en-PH" b="1" dirty="0"/>
              <a:t>Fully Connected Layer.</a:t>
            </a:r>
          </a:p>
          <a:p>
            <a:pPr marL="0" indent="0">
              <a:buNone/>
            </a:pPr>
            <a:r>
              <a:rPr lang="en-PH" dirty="0"/>
              <a:t>And the next predicted token is </a:t>
            </a:r>
            <a:r>
              <a:rPr lang="en-PH" b="1" dirty="0"/>
              <a:t>&lt;EOS&gt;</a:t>
            </a:r>
            <a:endParaRPr lang="en-P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05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2EC9B11-26AC-7FBE-500F-CFCF3B7B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AI-generated content may be incorrect.">
            <a:extLst>
              <a:ext uri="{FF2B5EF4-FFF2-40B4-BE49-F238E27FC236}">
                <a16:creationId xmlns:a16="http://schemas.microsoft.com/office/drawing/2014/main" id="{DB701302-3182-56EF-9D9F-8BD33D47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3991771"/>
            <a:ext cx="1944132" cy="1008000"/>
          </a:xfrm>
          <a:prstGeom prst="rect">
            <a:avLst/>
          </a:prstGeom>
        </p:spPr>
      </p:pic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4A7ACED7-1A34-C839-1FE3-F19AE8DB8B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3817950"/>
            <a:ext cx="2300400" cy="1080000"/>
          </a:xfrm>
          <a:prstGeom prst="rect">
            <a:avLst/>
          </a:prstGeom>
        </p:spPr>
      </p:pic>
      <p:pic>
        <p:nvPicPr>
          <p:cNvPr id="14" name="Picture 1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8A73A405-6E6F-53C0-B3D7-6F6F8255D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3955771"/>
            <a:ext cx="2300400" cy="1080000"/>
          </a:xfrm>
          <a:prstGeom prst="rect">
            <a:avLst/>
          </a:prstGeom>
        </p:spPr>
      </p:pic>
      <p:pic>
        <p:nvPicPr>
          <p:cNvPr id="15" name="Picture 14" descr="A diagram of a diagram&#10;&#10;AI-generated content may be incorrect.">
            <a:extLst>
              <a:ext uri="{FF2B5EF4-FFF2-40B4-BE49-F238E27FC236}">
                <a16:creationId xmlns:a16="http://schemas.microsoft.com/office/drawing/2014/main" id="{EB4BAC75-8D0D-A9EC-073C-2CE62364DB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118605" y="3853950"/>
            <a:ext cx="1944132" cy="1008000"/>
          </a:xfrm>
          <a:prstGeom prst="rect">
            <a:avLst/>
          </a:prstGeom>
        </p:spPr>
      </p:pic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80895EC7-87BD-21E7-9239-B1B932E1F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87" y="2453138"/>
            <a:ext cx="1944132" cy="1008000"/>
          </a:xfrm>
          <a:prstGeom prst="rect">
            <a:avLst/>
          </a:prstGeom>
        </p:spPr>
      </p:pic>
      <p:pic>
        <p:nvPicPr>
          <p:cNvPr id="17" name="Picture 16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11E0AA6-B111-6798-699C-4ED3329755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96329" y="2279317"/>
            <a:ext cx="2300400" cy="1080000"/>
          </a:xfrm>
          <a:prstGeom prst="rect">
            <a:avLst/>
          </a:prstGeom>
        </p:spPr>
      </p:pic>
      <p:pic>
        <p:nvPicPr>
          <p:cNvPr id="18" name="Picture 17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752A743-229B-9328-5C68-688D2FCB4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7" y="2417138"/>
            <a:ext cx="2300400" cy="1080000"/>
          </a:xfrm>
          <a:prstGeom prst="rect">
            <a:avLst/>
          </a:prstGeom>
        </p:spPr>
      </p:pic>
      <p:pic>
        <p:nvPicPr>
          <p:cNvPr id="19" name="Picture 18" descr="A diagram of a diagram&#10;&#10;AI-generated content may be incorrect.">
            <a:extLst>
              <a:ext uri="{FF2B5EF4-FFF2-40B4-BE49-F238E27FC236}">
                <a16:creationId xmlns:a16="http://schemas.microsoft.com/office/drawing/2014/main" id="{FDCC39D5-9E94-F4AE-66D0-21CD55929E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070030" y="2325573"/>
            <a:ext cx="1944132" cy="10080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EE9311-2D49-D4C4-1580-F8737BA85E07}"/>
              </a:ext>
            </a:extLst>
          </p:cNvPr>
          <p:cNvCxnSpPr>
            <a:cxnSpLocks/>
          </p:cNvCxnSpPr>
          <p:nvPr/>
        </p:nvCxnSpPr>
        <p:spPr>
          <a:xfrm>
            <a:off x="2699505" y="484441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11253E-3892-B1F8-0A94-A63435873760}"/>
              </a:ext>
            </a:extLst>
          </p:cNvPr>
          <p:cNvCxnSpPr>
            <a:cxnSpLocks/>
          </p:cNvCxnSpPr>
          <p:nvPr/>
        </p:nvCxnSpPr>
        <p:spPr>
          <a:xfrm>
            <a:off x="2699504" y="4101467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DA3532-52B1-2A2C-BD6C-E14EEDB0377A}"/>
              </a:ext>
            </a:extLst>
          </p:cNvPr>
          <p:cNvCxnSpPr>
            <a:cxnSpLocks/>
          </p:cNvCxnSpPr>
          <p:nvPr/>
        </p:nvCxnSpPr>
        <p:spPr>
          <a:xfrm>
            <a:off x="2699505" y="3310892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759B97-7D22-3A56-B924-7F3C4AEEB361}"/>
              </a:ext>
            </a:extLst>
          </p:cNvPr>
          <p:cNvCxnSpPr>
            <a:cxnSpLocks/>
          </p:cNvCxnSpPr>
          <p:nvPr/>
        </p:nvCxnSpPr>
        <p:spPr>
          <a:xfrm>
            <a:off x="2699504" y="2567942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8FD4C9-2544-0C23-62E5-FCDE42489E9E}"/>
              </a:ext>
            </a:extLst>
          </p:cNvPr>
          <p:cNvCxnSpPr>
            <a:cxnSpLocks/>
          </p:cNvCxnSpPr>
          <p:nvPr/>
        </p:nvCxnSpPr>
        <p:spPr>
          <a:xfrm>
            <a:off x="2604914" y="4708219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58F168-DAB1-9B2B-FEEE-8DE6586B5D5E}"/>
              </a:ext>
            </a:extLst>
          </p:cNvPr>
          <p:cNvCxnSpPr>
            <a:cxnSpLocks/>
          </p:cNvCxnSpPr>
          <p:nvPr/>
        </p:nvCxnSpPr>
        <p:spPr>
          <a:xfrm>
            <a:off x="2604914" y="3174694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A2D613-589B-8E0C-77F1-E060842CDB52}"/>
              </a:ext>
            </a:extLst>
          </p:cNvPr>
          <p:cNvCxnSpPr>
            <a:cxnSpLocks/>
          </p:cNvCxnSpPr>
          <p:nvPr/>
        </p:nvCxnSpPr>
        <p:spPr>
          <a:xfrm>
            <a:off x="2604913" y="2417138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414FCA-2EBC-1143-5891-2AA0390B7715}"/>
              </a:ext>
            </a:extLst>
          </p:cNvPr>
          <p:cNvCxnSpPr>
            <a:cxnSpLocks/>
          </p:cNvCxnSpPr>
          <p:nvPr/>
        </p:nvCxnSpPr>
        <p:spPr>
          <a:xfrm>
            <a:off x="2604913" y="395577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224C2F-C7B6-BEE5-5989-C255B41D6B0C}"/>
              </a:ext>
            </a:extLst>
          </p:cNvPr>
          <p:cNvGrpSpPr/>
          <p:nvPr/>
        </p:nvGrpSpPr>
        <p:grpSpPr>
          <a:xfrm>
            <a:off x="1041953" y="3565219"/>
            <a:ext cx="1873800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817FAF3-0494-A626-D97F-774B1A3EC247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817FAF3-0494-A626-D97F-774B1A3EC2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47380" y="3339195"/>
                  <a:ext cx="18385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A8A3E1C-1B0A-2779-0BB9-452D1F2D2E86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A8A3E1C-1B0A-2779-0BB9-452D1F2D2E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220" y="3347552"/>
                  <a:ext cx="98359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6D14AEA-378D-47A2-13B3-9BE76283AC09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6D14AEA-378D-47A2-13B3-9BE76283AC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4980" y="3291675"/>
                  <a:ext cx="85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AC03E5-AD33-F61D-C58B-8BB360F077D1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AC03E5-AD33-F61D-C58B-8BB360F077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49182" y="3395355"/>
                  <a:ext cx="1847517" cy="11948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B7A7606-0289-8093-C3C4-63B9EC308636}"/>
              </a:ext>
            </a:extLst>
          </p:cNvPr>
          <p:cNvCxnSpPr>
            <a:cxnSpLocks/>
          </p:cNvCxnSpPr>
          <p:nvPr/>
        </p:nvCxnSpPr>
        <p:spPr>
          <a:xfrm>
            <a:off x="5200474" y="3263996"/>
            <a:ext cx="119217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C954CB4-0592-8213-1B36-5A5BD77A73A0}"/>
              </a:ext>
            </a:extLst>
          </p:cNvPr>
          <p:cNvCxnSpPr>
            <a:cxnSpLocks/>
          </p:cNvCxnSpPr>
          <p:nvPr/>
        </p:nvCxnSpPr>
        <p:spPr>
          <a:xfrm>
            <a:off x="5143324" y="2544794"/>
            <a:ext cx="1190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AF3C21-C214-DF2D-82A1-603C82421D37}"/>
              </a:ext>
            </a:extLst>
          </p:cNvPr>
          <p:cNvCxnSpPr>
            <a:cxnSpLocks/>
          </p:cNvCxnSpPr>
          <p:nvPr/>
        </p:nvCxnSpPr>
        <p:spPr>
          <a:xfrm>
            <a:off x="5090008" y="3140498"/>
            <a:ext cx="1067905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D67B2E4-7D9B-9A66-17B0-EA1B6397C7D5}"/>
              </a:ext>
            </a:extLst>
          </p:cNvPr>
          <p:cNvCxnSpPr>
            <a:cxnSpLocks/>
          </p:cNvCxnSpPr>
          <p:nvPr/>
        </p:nvCxnSpPr>
        <p:spPr>
          <a:xfrm>
            <a:off x="5086283" y="2386262"/>
            <a:ext cx="1037460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C08019-862D-60E6-EA2A-E75172214581}"/>
              </a:ext>
            </a:extLst>
          </p:cNvPr>
          <p:cNvCxnSpPr>
            <a:cxnSpLocks/>
          </p:cNvCxnSpPr>
          <p:nvPr/>
        </p:nvCxnSpPr>
        <p:spPr>
          <a:xfrm flipV="1">
            <a:off x="5175674" y="4805615"/>
            <a:ext cx="1216970" cy="21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43CD6B8-5354-2850-E038-01CCB733BF7F}"/>
              </a:ext>
            </a:extLst>
          </p:cNvPr>
          <p:cNvCxnSpPr>
            <a:cxnSpLocks/>
          </p:cNvCxnSpPr>
          <p:nvPr/>
        </p:nvCxnSpPr>
        <p:spPr>
          <a:xfrm>
            <a:off x="5163685" y="4078318"/>
            <a:ext cx="122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5390A4C-874F-2BEC-1E4F-E9D1BB99A482}"/>
              </a:ext>
            </a:extLst>
          </p:cNvPr>
          <p:cNvCxnSpPr>
            <a:cxnSpLocks/>
          </p:cNvCxnSpPr>
          <p:nvPr/>
        </p:nvCxnSpPr>
        <p:spPr>
          <a:xfrm>
            <a:off x="5116585" y="4669260"/>
            <a:ext cx="1007158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1C58BC9-61E1-1138-6983-D5827C371F16}"/>
              </a:ext>
            </a:extLst>
          </p:cNvPr>
          <p:cNvCxnSpPr>
            <a:cxnSpLocks/>
          </p:cNvCxnSpPr>
          <p:nvPr/>
        </p:nvCxnSpPr>
        <p:spPr>
          <a:xfrm>
            <a:off x="5076730" y="3945900"/>
            <a:ext cx="1081183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1FCCCE-9C54-5F61-190A-DA05F05FA284}"/>
              </a:ext>
            </a:extLst>
          </p:cNvPr>
          <p:cNvGrpSpPr/>
          <p:nvPr/>
        </p:nvGrpSpPr>
        <p:grpSpPr>
          <a:xfrm>
            <a:off x="3538364" y="3496506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C5DF210-41ED-0D07-1170-8DDADF243843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C5DF210-41ED-0D07-1170-8DDADF2438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1B7EE1-1F0A-2961-25C6-D5F38B06F24D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1B7EE1-1F0A-2961-25C6-D5F38B06F2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7FB601-24B5-0B4F-72B9-2C04BD142C47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7FB601-24B5-0B4F-72B9-2C04BD142C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5C2014-6F5B-F17D-751C-B1FFA4C7E84D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5C2014-6F5B-F17D-751C-B1FFA4C7E84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7" name="Picture 56" descr="A diagram of a diagram&#10;&#10;AI-generated content may be incorrect.">
            <a:extLst>
              <a:ext uri="{FF2B5EF4-FFF2-40B4-BE49-F238E27FC236}">
                <a16:creationId xmlns:a16="http://schemas.microsoft.com/office/drawing/2014/main" id="{EE2C043F-5A70-049C-71C8-F813B359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3935436"/>
            <a:ext cx="1944132" cy="1008000"/>
          </a:xfrm>
          <a:prstGeom prst="rect">
            <a:avLst/>
          </a:prstGeom>
        </p:spPr>
      </p:pic>
      <p:pic>
        <p:nvPicPr>
          <p:cNvPr id="58" name="Picture 57" descr="A diagram of a diagram&#10;&#10;AI-generated content may be incorrect.">
            <a:extLst>
              <a:ext uri="{FF2B5EF4-FFF2-40B4-BE49-F238E27FC236}">
                <a16:creationId xmlns:a16="http://schemas.microsoft.com/office/drawing/2014/main" id="{701B7836-1517-BEC9-9021-B4D837FA05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56299" y="3797615"/>
            <a:ext cx="1944132" cy="1008000"/>
          </a:xfrm>
          <a:prstGeom prst="rect">
            <a:avLst/>
          </a:prstGeom>
        </p:spPr>
      </p:pic>
      <p:pic>
        <p:nvPicPr>
          <p:cNvPr id="59" name="Picture 58" descr="A diagram of a diagram&#10;&#10;AI-generated content may be incorrect.">
            <a:extLst>
              <a:ext uri="{FF2B5EF4-FFF2-40B4-BE49-F238E27FC236}">
                <a16:creationId xmlns:a16="http://schemas.microsoft.com/office/drawing/2014/main" id="{4E424056-9288-9345-A734-697C46E6A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81" y="2396803"/>
            <a:ext cx="1944132" cy="1008000"/>
          </a:xfrm>
          <a:prstGeom prst="rect">
            <a:avLst/>
          </a:prstGeom>
        </p:spPr>
      </p:pic>
      <p:pic>
        <p:nvPicPr>
          <p:cNvPr id="60" name="Picture 59" descr="A diagram of a diagram&#10;&#10;AI-generated content may be incorrect.">
            <a:extLst>
              <a:ext uri="{FF2B5EF4-FFF2-40B4-BE49-F238E27FC236}">
                <a16:creationId xmlns:a16="http://schemas.microsoft.com/office/drawing/2014/main" id="{948F35F8-282E-1409-2EC4-7D97BE079D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407724" y="2269238"/>
            <a:ext cx="1944132" cy="1008000"/>
          </a:xfrm>
          <a:prstGeom prst="rect">
            <a:avLst/>
          </a:prstGeom>
        </p:spPr>
      </p:pic>
      <p:pic>
        <p:nvPicPr>
          <p:cNvPr id="61" name="Picture 60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957-54D6-6934-C884-F4F70EED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913" y="3935436"/>
            <a:ext cx="1944132" cy="1008000"/>
          </a:xfrm>
          <a:prstGeom prst="rect">
            <a:avLst/>
          </a:prstGeom>
        </p:spPr>
      </p:pic>
      <p:pic>
        <p:nvPicPr>
          <p:cNvPr id="62" name="Picture 61" descr="A diagram of a diagram&#10;&#10;AI-generated content may be incorrect.">
            <a:extLst>
              <a:ext uri="{FF2B5EF4-FFF2-40B4-BE49-F238E27FC236}">
                <a16:creationId xmlns:a16="http://schemas.microsoft.com/office/drawing/2014/main" id="{2AECB585-D744-B38B-AAA0-3A2A6B7786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013031" y="3797615"/>
            <a:ext cx="1944132" cy="1008000"/>
          </a:xfrm>
          <a:prstGeom prst="rect">
            <a:avLst/>
          </a:prstGeom>
        </p:spPr>
      </p:pic>
      <p:pic>
        <p:nvPicPr>
          <p:cNvPr id="63" name="Picture 62" descr="A diagram of a diagram&#10;&#10;AI-generated content may be incorrect.">
            <a:extLst>
              <a:ext uri="{FF2B5EF4-FFF2-40B4-BE49-F238E27FC236}">
                <a16:creationId xmlns:a16="http://schemas.microsoft.com/office/drawing/2014/main" id="{C6CAFB91-DF6E-15A4-BCD2-DD9301105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488" y="2373482"/>
            <a:ext cx="1944132" cy="1008000"/>
          </a:xfrm>
          <a:prstGeom prst="rect">
            <a:avLst/>
          </a:prstGeom>
        </p:spPr>
      </p:pic>
      <p:pic>
        <p:nvPicPr>
          <p:cNvPr id="64" name="Picture 63" descr="A diagram of a diagram&#10;&#10;AI-generated content may be incorrect.">
            <a:extLst>
              <a:ext uri="{FF2B5EF4-FFF2-40B4-BE49-F238E27FC236}">
                <a16:creationId xmlns:a16="http://schemas.microsoft.com/office/drawing/2014/main" id="{9D559D02-1D85-0121-FDF6-B22A714653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013031" y="2245917"/>
            <a:ext cx="1944132" cy="10080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42A0236-CDD0-A09E-DACC-9FC1281A9A89}"/>
              </a:ext>
            </a:extLst>
          </p:cNvPr>
          <p:cNvCxnSpPr>
            <a:cxnSpLocks/>
          </p:cNvCxnSpPr>
          <p:nvPr/>
        </p:nvCxnSpPr>
        <p:spPr>
          <a:xfrm>
            <a:off x="8593930" y="32205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A805CE-B8BC-8D63-EB13-14EA3E6551E0}"/>
              </a:ext>
            </a:extLst>
          </p:cNvPr>
          <p:cNvCxnSpPr>
            <a:cxnSpLocks/>
          </p:cNvCxnSpPr>
          <p:nvPr/>
        </p:nvCxnSpPr>
        <p:spPr>
          <a:xfrm>
            <a:off x="8593930" y="24902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BBE43FF-3608-084A-62C8-F8ADE066B77C}"/>
              </a:ext>
            </a:extLst>
          </p:cNvPr>
          <p:cNvCxnSpPr>
            <a:cxnSpLocks/>
          </p:cNvCxnSpPr>
          <p:nvPr/>
        </p:nvCxnSpPr>
        <p:spPr>
          <a:xfrm>
            <a:off x="8499340" y="30970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7070351-C8C3-8FD2-FD68-0531C31EC28D}"/>
              </a:ext>
            </a:extLst>
          </p:cNvPr>
          <p:cNvCxnSpPr>
            <a:cxnSpLocks/>
          </p:cNvCxnSpPr>
          <p:nvPr/>
        </p:nvCxnSpPr>
        <p:spPr>
          <a:xfrm>
            <a:off x="8499339" y="23394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95F959D-EDF0-227C-58B3-1F8BA4100FF9}"/>
              </a:ext>
            </a:extLst>
          </p:cNvPr>
          <p:cNvCxnSpPr>
            <a:cxnSpLocks/>
          </p:cNvCxnSpPr>
          <p:nvPr/>
        </p:nvCxnSpPr>
        <p:spPr>
          <a:xfrm>
            <a:off x="8593930" y="4767307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311CD64-EB37-8051-102F-3F73FE82C9F9}"/>
              </a:ext>
            </a:extLst>
          </p:cNvPr>
          <p:cNvCxnSpPr>
            <a:cxnSpLocks/>
          </p:cNvCxnSpPr>
          <p:nvPr/>
        </p:nvCxnSpPr>
        <p:spPr>
          <a:xfrm>
            <a:off x="8593930" y="4036993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DF5D874-B466-34BF-FB2B-D312071584B3}"/>
              </a:ext>
            </a:extLst>
          </p:cNvPr>
          <p:cNvCxnSpPr>
            <a:cxnSpLocks/>
          </p:cNvCxnSpPr>
          <p:nvPr/>
        </p:nvCxnSpPr>
        <p:spPr>
          <a:xfrm>
            <a:off x="8499340" y="4643745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9F7521E-A330-CD25-64CA-BD2D2884963F}"/>
              </a:ext>
            </a:extLst>
          </p:cNvPr>
          <p:cNvCxnSpPr>
            <a:cxnSpLocks/>
          </p:cNvCxnSpPr>
          <p:nvPr/>
        </p:nvCxnSpPr>
        <p:spPr>
          <a:xfrm>
            <a:off x="8499339" y="3886189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6D23B8-2A8C-A8A7-4DAE-4038328F17E8}"/>
              </a:ext>
            </a:extLst>
          </p:cNvPr>
          <p:cNvCxnSpPr>
            <a:cxnSpLocks/>
          </p:cNvCxnSpPr>
          <p:nvPr/>
        </p:nvCxnSpPr>
        <p:spPr>
          <a:xfrm>
            <a:off x="11203780" y="3208479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E4A55E8-DF07-7A9D-4FF3-A151F1E61475}"/>
              </a:ext>
            </a:extLst>
          </p:cNvPr>
          <p:cNvCxnSpPr>
            <a:cxnSpLocks/>
          </p:cNvCxnSpPr>
          <p:nvPr/>
        </p:nvCxnSpPr>
        <p:spPr>
          <a:xfrm>
            <a:off x="11203780" y="2478165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D2C01A5-FFA9-4BD2-842C-F5B8A8A3B938}"/>
              </a:ext>
            </a:extLst>
          </p:cNvPr>
          <p:cNvCxnSpPr>
            <a:cxnSpLocks/>
          </p:cNvCxnSpPr>
          <p:nvPr/>
        </p:nvCxnSpPr>
        <p:spPr>
          <a:xfrm>
            <a:off x="11109190" y="3084917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318D2B7-34FD-0062-DA45-8FC9294B6036}"/>
              </a:ext>
            </a:extLst>
          </p:cNvPr>
          <p:cNvCxnSpPr>
            <a:cxnSpLocks/>
          </p:cNvCxnSpPr>
          <p:nvPr/>
        </p:nvCxnSpPr>
        <p:spPr>
          <a:xfrm>
            <a:off x="11109189" y="2327361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8C1A21B-B69F-F044-5EDD-81294E0FAAC2}"/>
              </a:ext>
            </a:extLst>
          </p:cNvPr>
          <p:cNvCxnSpPr>
            <a:cxnSpLocks/>
          </p:cNvCxnSpPr>
          <p:nvPr/>
        </p:nvCxnSpPr>
        <p:spPr>
          <a:xfrm>
            <a:off x="11203780" y="4744758"/>
            <a:ext cx="419101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C381717-76F1-1C27-F3AB-0C328B6F842C}"/>
              </a:ext>
            </a:extLst>
          </p:cNvPr>
          <p:cNvCxnSpPr>
            <a:cxnSpLocks/>
          </p:cNvCxnSpPr>
          <p:nvPr/>
        </p:nvCxnSpPr>
        <p:spPr>
          <a:xfrm>
            <a:off x="11203780" y="4014444"/>
            <a:ext cx="419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3796FE3-E34A-21FC-1E92-A96A924FE287}"/>
              </a:ext>
            </a:extLst>
          </p:cNvPr>
          <p:cNvCxnSpPr>
            <a:cxnSpLocks/>
          </p:cNvCxnSpPr>
          <p:nvPr/>
        </p:nvCxnSpPr>
        <p:spPr>
          <a:xfrm>
            <a:off x="11109190" y="4621196"/>
            <a:ext cx="419101" cy="0"/>
          </a:xfrm>
          <a:prstGeom prst="straightConnector1">
            <a:avLst/>
          </a:prstGeom>
          <a:ln>
            <a:solidFill>
              <a:srgbClr val="7030A0">
                <a:alpha val="20000"/>
              </a:srgbClr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10A4CF-C3F9-2386-0925-944146CE5EE1}"/>
              </a:ext>
            </a:extLst>
          </p:cNvPr>
          <p:cNvCxnSpPr>
            <a:cxnSpLocks/>
          </p:cNvCxnSpPr>
          <p:nvPr/>
        </p:nvCxnSpPr>
        <p:spPr>
          <a:xfrm>
            <a:off x="11109189" y="3863640"/>
            <a:ext cx="419101" cy="0"/>
          </a:xfrm>
          <a:prstGeom prst="straightConnector1">
            <a:avLst/>
          </a:prstGeom>
          <a:ln>
            <a:solidFill>
              <a:schemeClr val="accent6">
                <a:alpha val="2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316A1D9-E248-11E5-22BB-CEE96120A8AE}"/>
              </a:ext>
            </a:extLst>
          </p:cNvPr>
          <p:cNvGrpSpPr/>
          <p:nvPr/>
        </p:nvGrpSpPr>
        <p:grpSpPr>
          <a:xfrm>
            <a:off x="6891825" y="3453547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3205498-EA7F-C0B5-62E3-6C1AD823804F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3205498-EA7F-C0B5-62E3-6C1AD823804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B094AC-37D1-D966-560E-E26F22630811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B094AC-37D1-D966-560E-E26F2263081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D353377-83BC-18D0-8354-B5D81AFF1FB9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D353377-83BC-18D0-8354-B5D81AFF1FB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2753473-2678-C0A0-6180-228252EB61A4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2753473-2678-C0A0-6180-228252EB61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B6328E7-68CC-A44B-DB12-D9686F26C7E0}"/>
              </a:ext>
            </a:extLst>
          </p:cNvPr>
          <p:cNvGrpSpPr/>
          <p:nvPr/>
        </p:nvGrpSpPr>
        <p:grpSpPr>
          <a:xfrm>
            <a:off x="9486968" y="3431494"/>
            <a:ext cx="2024061" cy="1280880"/>
            <a:chOff x="1414260" y="3300675"/>
            <a:chExt cx="1873800" cy="12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1E098C-CBC5-6A24-A497-3C7C3F7322D4}"/>
                    </a:ext>
                  </a:extLst>
                </p14:cNvPr>
                <p14:cNvContentPartPr/>
                <p14:nvPr/>
              </p14:nvContentPartPr>
              <p14:xfrm>
                <a:off x="1456380" y="3348195"/>
                <a:ext cx="1820880" cy="10954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1E098C-CBC5-6A24-A497-3C7C3F7322D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48047" y="3339195"/>
                  <a:ext cx="1837212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095E55-C45F-072A-AADB-C2057D1C6FE8}"/>
                    </a:ext>
                  </a:extLst>
                </p14:cNvPr>
                <p14:cNvContentPartPr/>
                <p14:nvPr/>
              </p14:nvContentPartPr>
              <p14:xfrm>
                <a:off x="1414260" y="3357195"/>
                <a:ext cx="80640" cy="5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095E55-C45F-072A-AADB-C2057D1C6FE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05895" y="3347552"/>
                  <a:ext cx="97036" cy="24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B303BA5-0311-64F5-96CA-9F4040D7D775}"/>
                    </a:ext>
                  </a:extLst>
                </p14:cNvPr>
                <p14:cNvContentPartPr/>
                <p14:nvPr/>
              </p14:nvContentPartPr>
              <p14:xfrm>
                <a:off x="1423980" y="3300675"/>
                <a:ext cx="67680" cy="56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B303BA5-0311-64F5-96CA-9F4040D7D7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5645" y="3291675"/>
                  <a:ext cx="84017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554E000-F348-7D4D-870C-5418288D5C81}"/>
                    </a:ext>
                  </a:extLst>
                </p14:cNvPr>
                <p14:cNvContentPartPr/>
                <p14:nvPr/>
              </p14:nvContentPartPr>
              <p14:xfrm>
                <a:off x="1458180" y="3404355"/>
                <a:ext cx="1829880" cy="1177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554E000-F348-7D4D-870C-5418288D5C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9849" y="3395355"/>
                  <a:ext cx="1846209" cy="1194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2" name="Picture 16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36B7D5A1-DEF0-7BAE-ADD5-FB95625E6DB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96416" y="5470686"/>
            <a:ext cx="2103088" cy="1080000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F7B657B-490C-222B-97AD-59C4AC959E4C}"/>
              </a:ext>
            </a:extLst>
          </p:cNvPr>
          <p:cNvCxnSpPr>
            <a:cxnSpLocks/>
          </p:cNvCxnSpPr>
          <p:nvPr/>
        </p:nvCxnSpPr>
        <p:spPr>
          <a:xfrm flipV="1">
            <a:off x="1096552" y="5114352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8119649-2704-DC1B-1158-3255F2374628}"/>
              </a:ext>
            </a:extLst>
          </p:cNvPr>
          <p:cNvCxnSpPr>
            <a:cxnSpLocks/>
          </p:cNvCxnSpPr>
          <p:nvPr/>
        </p:nvCxnSpPr>
        <p:spPr>
          <a:xfrm flipH="1" flipV="1">
            <a:off x="1119353" y="5114352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2" name="Picture 171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9127CA4D-3ABB-77AB-58E8-06E8FECBE1A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56953" y="5470686"/>
            <a:ext cx="2103088" cy="1080000"/>
          </a:xfrm>
          <a:prstGeom prst="rect">
            <a:avLst/>
          </a:prstGeom>
        </p:spPr>
      </p:pic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088CDBF-8D1B-E885-EB78-A01D7E4DB261}"/>
              </a:ext>
            </a:extLst>
          </p:cNvPr>
          <p:cNvCxnSpPr>
            <a:cxnSpLocks/>
          </p:cNvCxnSpPr>
          <p:nvPr/>
        </p:nvCxnSpPr>
        <p:spPr>
          <a:xfrm flipV="1">
            <a:off x="3561061" y="5087607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C6A6AAB-C09B-8079-D15F-8A9E32746795}"/>
              </a:ext>
            </a:extLst>
          </p:cNvPr>
          <p:cNvCxnSpPr>
            <a:cxnSpLocks/>
          </p:cNvCxnSpPr>
          <p:nvPr/>
        </p:nvCxnSpPr>
        <p:spPr>
          <a:xfrm flipH="1" flipV="1">
            <a:off x="3621970" y="5087607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FEF7F8B7-AACA-818B-4828-511E97EE7C6D}"/>
              </a:ext>
            </a:extLst>
          </p:cNvPr>
          <p:cNvSpPr txBox="1"/>
          <p:nvPr/>
        </p:nvSpPr>
        <p:spPr>
          <a:xfrm>
            <a:off x="575253" y="6497202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Lets</a:t>
            </a:r>
            <a:endParaRPr lang="en-PH" sz="15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83A1582-8C84-9DF3-F9F9-EFC1B16102C6}"/>
              </a:ext>
            </a:extLst>
          </p:cNvPr>
          <p:cNvSpPr txBox="1"/>
          <p:nvPr/>
        </p:nvSpPr>
        <p:spPr>
          <a:xfrm>
            <a:off x="1223286" y="6497202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8570D5D-9E43-32B2-E5AE-2CFFA6344C59}"/>
              </a:ext>
            </a:extLst>
          </p:cNvPr>
          <p:cNvSpPr txBox="1"/>
          <p:nvPr/>
        </p:nvSpPr>
        <p:spPr>
          <a:xfrm>
            <a:off x="1737019" y="6482775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go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325B79F0-6A74-F7AF-7865-777C03904646}"/>
              </a:ext>
            </a:extLst>
          </p:cNvPr>
          <p:cNvSpPr txBox="1"/>
          <p:nvPr/>
        </p:nvSpPr>
        <p:spPr>
          <a:xfrm>
            <a:off x="2121216" y="6509552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8BE83D5-58A2-F481-1965-C2C9E4353C87}"/>
              </a:ext>
            </a:extLst>
          </p:cNvPr>
          <p:cNvSpPr txBox="1"/>
          <p:nvPr/>
        </p:nvSpPr>
        <p:spPr>
          <a:xfrm>
            <a:off x="3004128" y="6503335"/>
            <a:ext cx="5068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Lets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AC3ECD9-6CB1-E524-EA69-D21151928BC2}"/>
              </a:ext>
            </a:extLst>
          </p:cNvPr>
          <p:cNvSpPr txBox="1"/>
          <p:nvPr/>
        </p:nvSpPr>
        <p:spPr>
          <a:xfrm>
            <a:off x="3652161" y="6503335"/>
            <a:ext cx="36345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us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829A61E-8074-3CF8-177D-B9B0AA3CA9A4}"/>
              </a:ext>
            </a:extLst>
          </p:cNvPr>
          <p:cNvSpPr txBox="1"/>
          <p:nvPr/>
        </p:nvSpPr>
        <p:spPr>
          <a:xfrm>
            <a:off x="4179312" y="6490112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go</a:t>
            </a:r>
            <a:endParaRPr lang="en-PH" sz="15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B830886-C1DF-3C3B-1094-6A6DE05FF482}"/>
              </a:ext>
            </a:extLst>
          </p:cNvPr>
          <p:cNvSpPr txBox="1"/>
          <p:nvPr/>
        </p:nvSpPr>
        <p:spPr>
          <a:xfrm>
            <a:off x="4587171" y="6514814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44D5C2E3-040B-62B5-99D6-4263B5A82A06}"/>
              </a:ext>
            </a:extLst>
          </p:cNvPr>
          <p:cNvGrpSpPr/>
          <p:nvPr/>
        </p:nvGrpSpPr>
        <p:grpSpPr>
          <a:xfrm>
            <a:off x="8531640" y="2089080"/>
            <a:ext cx="478196" cy="1070790"/>
            <a:chOff x="8531640" y="2089080"/>
            <a:chExt cx="478196" cy="10707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B9841B0-6863-0224-1C7F-2377A3C1C8D9}"/>
                    </a:ext>
                  </a:extLst>
                </p14:cNvPr>
                <p14:cNvContentPartPr/>
                <p14:nvPr/>
              </p14:nvContentPartPr>
              <p14:xfrm>
                <a:off x="8573040" y="2146680"/>
                <a:ext cx="97200" cy="841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B9841B0-6863-0224-1C7F-2377A3C1C8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564040" y="2137680"/>
                  <a:ext cx="11484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77F5326-E65E-CAAE-09F5-D6B3A7A22CBE}"/>
                    </a:ext>
                  </a:extLst>
                </p14:cNvPr>
                <p14:cNvContentPartPr/>
                <p14:nvPr/>
              </p14:nvContentPartPr>
              <p14:xfrm>
                <a:off x="8531640" y="2166840"/>
                <a:ext cx="100800" cy="3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77F5326-E65E-CAAE-09F5-D6B3A7A22CB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22608" y="2157840"/>
                  <a:ext cx="118503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8EC8DC1-208E-DA54-9CD7-825FEAA8E699}"/>
                    </a:ext>
                  </a:extLst>
                </p14:cNvPr>
                <p14:cNvContentPartPr/>
                <p14:nvPr/>
              </p14:nvContentPartPr>
              <p14:xfrm>
                <a:off x="8531640" y="2089080"/>
                <a:ext cx="100080" cy="781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8EC8DC1-208E-DA54-9CD7-825FEAA8E69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522640" y="2080080"/>
                  <a:ext cx="1177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12852F6-0759-772A-A34F-B94DB8C41DDB}"/>
                    </a:ext>
                  </a:extLst>
                </p14:cNvPr>
                <p14:cNvContentPartPr/>
                <p14:nvPr/>
              </p14:nvContentPartPr>
              <p14:xfrm>
                <a:off x="8876996" y="2188590"/>
                <a:ext cx="132840" cy="971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12852F6-0759-772A-A34F-B94DB8C41D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867996" y="2179590"/>
                  <a:ext cx="150480" cy="9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24D48D5-ED30-4FD2-789D-8C41DDC9D375}"/>
                  </a:ext>
                </a:extLst>
              </p14:cNvPr>
              <p14:cNvContentPartPr/>
              <p14:nvPr/>
            </p14:nvContentPartPr>
            <p14:xfrm>
              <a:off x="8941076" y="2100390"/>
              <a:ext cx="78480" cy="85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24D48D5-ED30-4FD2-789D-8C41DDC9D37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932076" y="2091390"/>
                <a:ext cx="9612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7570325C-8EFB-9FF6-DEF4-2A5C44DCBAC6}"/>
              </a:ext>
            </a:extLst>
          </p:cNvPr>
          <p:cNvGrpSpPr/>
          <p:nvPr/>
        </p:nvGrpSpPr>
        <p:grpSpPr>
          <a:xfrm>
            <a:off x="10570684" y="2071152"/>
            <a:ext cx="633095" cy="959040"/>
            <a:chOff x="10736828" y="2082030"/>
            <a:chExt cx="441360" cy="9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C7B1BF0-00A4-78E7-DDE8-A3575074160B}"/>
                    </a:ext>
                  </a:extLst>
                </p14:cNvPr>
                <p14:cNvContentPartPr/>
                <p14:nvPr/>
              </p14:nvContentPartPr>
              <p14:xfrm>
                <a:off x="10763468" y="2128830"/>
                <a:ext cx="414720" cy="912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C7B1BF0-00A4-78E7-DDE8-A357507416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57192" y="2119830"/>
                  <a:ext cx="427021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94F61E7-1D2B-DCB1-FBBA-859A5FA10854}"/>
                    </a:ext>
                  </a:extLst>
                </p14:cNvPr>
                <p14:cNvContentPartPr/>
                <p14:nvPr/>
              </p14:nvContentPartPr>
              <p14:xfrm>
                <a:off x="10736828" y="2082030"/>
                <a:ext cx="63720" cy="640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94F61E7-1D2B-DCB1-FBBA-859A5FA1085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30532" y="2073030"/>
                  <a:ext cx="76061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58CF13B0-2EF7-B933-ED0B-88964EF5EA68}"/>
              </a:ext>
            </a:extLst>
          </p:cNvPr>
          <p:cNvGrpSpPr/>
          <p:nvPr/>
        </p:nvGrpSpPr>
        <p:grpSpPr>
          <a:xfrm>
            <a:off x="10883799" y="2067191"/>
            <a:ext cx="631082" cy="1128274"/>
            <a:chOff x="11180708" y="2088870"/>
            <a:chExt cx="242280" cy="10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D1EF9E75-CEB7-9C3D-E96E-3E6C0C4F9B8F}"/>
                    </a:ext>
                  </a:extLst>
                </p14:cNvPr>
                <p14:cNvContentPartPr/>
                <p14:nvPr/>
              </p14:nvContentPartPr>
              <p14:xfrm>
                <a:off x="11212028" y="2155830"/>
                <a:ext cx="210960" cy="985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D1EF9E75-CEB7-9C3D-E96E-3E6C0C4F9B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208574" y="2147437"/>
                  <a:ext cx="217730" cy="1001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05093E5-6D56-3AD5-B720-26FD911C5F70}"/>
                    </a:ext>
                  </a:extLst>
                </p14:cNvPr>
                <p14:cNvContentPartPr/>
                <p14:nvPr/>
              </p14:nvContentPartPr>
              <p14:xfrm>
                <a:off x="11180708" y="2088870"/>
                <a:ext cx="69840" cy="78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05093E5-6D56-3AD5-B720-26FD911C5F7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77244" y="2080524"/>
                  <a:ext cx="76630" cy="9447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F1CC26-770C-9B63-889E-D791B8BC743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69967" y="194579"/>
            <a:ext cx="1846984" cy="1800000"/>
          </a:xfrm>
          <a:prstGeom prst="rect">
            <a:avLst/>
          </a:prstGeom>
        </p:spPr>
      </p:pic>
      <p:pic>
        <p:nvPicPr>
          <p:cNvPr id="55" name="Picture 54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37E43A6B-8A75-A39C-EBD3-14D868517ED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422509" y="5451764"/>
            <a:ext cx="2103088" cy="10800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252786-E4AE-2B90-0EBD-E897AC94F820}"/>
              </a:ext>
            </a:extLst>
          </p:cNvPr>
          <p:cNvCxnSpPr>
            <a:cxnSpLocks/>
          </p:cNvCxnSpPr>
          <p:nvPr/>
        </p:nvCxnSpPr>
        <p:spPr>
          <a:xfrm flipV="1">
            <a:off x="6921837" y="5059743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9B306E6-A04B-0782-7623-5167F849363A}"/>
              </a:ext>
            </a:extLst>
          </p:cNvPr>
          <p:cNvCxnSpPr>
            <a:cxnSpLocks/>
          </p:cNvCxnSpPr>
          <p:nvPr/>
        </p:nvCxnSpPr>
        <p:spPr>
          <a:xfrm flipH="1" flipV="1">
            <a:off x="6982746" y="5059743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E2E4685-004B-2348-0614-4E40F4D01C81}"/>
              </a:ext>
            </a:extLst>
          </p:cNvPr>
          <p:cNvSpPr txBox="1"/>
          <p:nvPr/>
        </p:nvSpPr>
        <p:spPr>
          <a:xfrm>
            <a:off x="6392644" y="6490112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8DEA583-84EB-6EBE-8638-7982E9FAB7EB}"/>
              </a:ext>
            </a:extLst>
          </p:cNvPr>
          <p:cNvSpPr txBox="1"/>
          <p:nvPr/>
        </p:nvSpPr>
        <p:spPr>
          <a:xfrm>
            <a:off x="6813652" y="6478730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8E3285C-597C-E76B-A0AA-A1974A2084C3}"/>
              </a:ext>
            </a:extLst>
          </p:cNvPr>
          <p:cNvSpPr txBox="1"/>
          <p:nvPr/>
        </p:nvSpPr>
        <p:spPr>
          <a:xfrm>
            <a:off x="7566616" y="6487040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8666E96-568E-3041-A987-AA822FD191A4}"/>
              </a:ext>
            </a:extLst>
          </p:cNvPr>
          <p:cNvSpPr txBox="1"/>
          <p:nvPr/>
        </p:nvSpPr>
        <p:spPr>
          <a:xfrm>
            <a:off x="7956418" y="6479933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&lt;EOS&gt;</a:t>
            </a:r>
            <a:endParaRPr lang="en-PH" sz="1500" dirty="0"/>
          </a:p>
        </p:txBody>
      </p:sp>
      <p:pic>
        <p:nvPicPr>
          <p:cNvPr id="101" name="Picture 100" descr="A colorful circles and lines connected to each other&#10;&#10;AI-generated content may be incorrect.">
            <a:extLst>
              <a:ext uri="{FF2B5EF4-FFF2-40B4-BE49-F238E27FC236}">
                <a16:creationId xmlns:a16="http://schemas.microsoft.com/office/drawing/2014/main" id="{CD2BED69-158A-7897-D741-BE7C08526E6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9006101" y="5429552"/>
            <a:ext cx="2103088" cy="1080000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C225EF6-B1F5-EDD3-02A2-914A6ABF79FC}"/>
              </a:ext>
            </a:extLst>
          </p:cNvPr>
          <p:cNvCxnSpPr>
            <a:cxnSpLocks/>
          </p:cNvCxnSpPr>
          <p:nvPr/>
        </p:nvCxnSpPr>
        <p:spPr>
          <a:xfrm flipV="1">
            <a:off x="9477551" y="5033354"/>
            <a:ext cx="0" cy="35633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786CF74-94A9-18CB-E75F-D62619661F25}"/>
              </a:ext>
            </a:extLst>
          </p:cNvPr>
          <p:cNvCxnSpPr>
            <a:cxnSpLocks/>
          </p:cNvCxnSpPr>
          <p:nvPr/>
        </p:nvCxnSpPr>
        <p:spPr>
          <a:xfrm flipH="1" flipV="1">
            <a:off x="9538460" y="5033354"/>
            <a:ext cx="987221" cy="35633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9ADC820-C1E9-79FD-3B10-C07E847ACE9F}"/>
              </a:ext>
            </a:extLst>
          </p:cNvPr>
          <p:cNvSpPr txBox="1"/>
          <p:nvPr/>
        </p:nvSpPr>
        <p:spPr>
          <a:xfrm>
            <a:off x="9054968" y="6492678"/>
            <a:ext cx="5718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B893499-0B6A-200A-EDDB-D9F4E7164697}"/>
              </a:ext>
            </a:extLst>
          </p:cNvPr>
          <p:cNvSpPr txBox="1"/>
          <p:nvPr/>
        </p:nvSpPr>
        <p:spPr>
          <a:xfrm>
            <a:off x="9475976" y="6481296"/>
            <a:ext cx="5740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latin typeface="Baguet Script" panose="00000500000000000000" pitchFamily="2" charset="0"/>
              </a:rPr>
              <a:t>Tara</a:t>
            </a:r>
            <a:endParaRPr lang="en-PH" sz="15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5C502C-CEB1-A191-3CCA-FAE4ED47A4C7}"/>
              </a:ext>
            </a:extLst>
          </p:cNvPr>
          <p:cNvSpPr txBox="1"/>
          <p:nvPr/>
        </p:nvSpPr>
        <p:spPr>
          <a:xfrm>
            <a:off x="10228940" y="6489606"/>
            <a:ext cx="4143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946E3A7-983D-A81A-730A-9496615BA5EB}"/>
              </a:ext>
            </a:extLst>
          </p:cNvPr>
          <p:cNvSpPr txBox="1"/>
          <p:nvPr/>
        </p:nvSpPr>
        <p:spPr>
          <a:xfrm>
            <a:off x="10618742" y="6482499"/>
            <a:ext cx="71950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1500" dirty="0">
              <a:solidFill>
                <a:schemeClr val="bg2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910F86-83F4-7973-B944-2FFA0B8CEC58}"/>
              </a:ext>
            </a:extLst>
          </p:cNvPr>
          <p:cNvSpPr/>
          <p:nvPr/>
        </p:nvSpPr>
        <p:spPr>
          <a:xfrm>
            <a:off x="62861" y="1827256"/>
            <a:ext cx="5616758" cy="5001458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65ADE-A096-5604-47FF-DD953B869EC1}"/>
              </a:ext>
            </a:extLst>
          </p:cNvPr>
          <p:cNvSpPr txBox="1"/>
          <p:nvPr/>
        </p:nvSpPr>
        <p:spPr>
          <a:xfrm>
            <a:off x="518789" y="1742383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Encoder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F106FF-0CA9-4632-29F9-CA0167479E94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903322" y="192049"/>
            <a:ext cx="1846983" cy="18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76EC5F-E4B7-AD3F-31BF-86F152E1C880}"/>
              </a:ext>
            </a:extLst>
          </p:cNvPr>
          <p:cNvSpPr txBox="1"/>
          <p:nvPr/>
        </p:nvSpPr>
        <p:spPr>
          <a:xfrm>
            <a:off x="6081059" y="1598119"/>
            <a:ext cx="1944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4000" dirty="0">
                <a:latin typeface="Baguet Script" panose="00000500000000000000" pitchFamily="2" charset="0"/>
              </a:rPr>
              <a:t>Decoder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FE81B6-AB40-293B-EC61-971FD7165D22}"/>
              </a:ext>
            </a:extLst>
          </p:cNvPr>
          <p:cNvSpPr/>
          <p:nvPr/>
        </p:nvSpPr>
        <p:spPr>
          <a:xfrm>
            <a:off x="5975453" y="164745"/>
            <a:ext cx="6216547" cy="6638059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FDA6F3-1C9D-0801-4914-8944617EADD1}"/>
              </a:ext>
            </a:extLst>
          </p:cNvPr>
          <p:cNvSpPr txBox="1">
            <a:spLocks/>
          </p:cNvSpPr>
          <p:nvPr/>
        </p:nvSpPr>
        <p:spPr>
          <a:xfrm>
            <a:off x="195055" y="312074"/>
            <a:ext cx="5483256" cy="1285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In practice, the Decoder will keep predicting words until it predicts </a:t>
            </a:r>
            <a:r>
              <a:rPr lang="en-PH" b="1" dirty="0"/>
              <a:t>&lt;EOS&gt; </a:t>
            </a:r>
            <a:r>
              <a:rPr lang="en-PH" dirty="0"/>
              <a:t>or </a:t>
            </a:r>
            <a:r>
              <a:rPr lang="en-PH" b="1" dirty="0"/>
              <a:t>it hits a max limit.</a:t>
            </a:r>
            <a:endParaRPr lang="en-P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6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F7FC1DD-D176-DA1D-E1D1-5101A6ED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69" y="871041"/>
            <a:ext cx="8422461" cy="46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C60951-BB6A-E58C-E324-41D3D403B3BA}"/>
              </a:ext>
            </a:extLst>
          </p:cNvPr>
          <p:cNvSpPr txBox="1">
            <a:spLocks/>
          </p:cNvSpPr>
          <p:nvPr/>
        </p:nvSpPr>
        <p:spPr>
          <a:xfrm>
            <a:off x="1064452" y="5815504"/>
            <a:ext cx="9242778" cy="952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the original paper by </a:t>
            </a:r>
            <a:r>
              <a:rPr lang="en-US" b="1" dirty="0" err="1"/>
              <a:t>Sutskever</a:t>
            </a:r>
            <a:r>
              <a:rPr lang="en-US" b="1" dirty="0"/>
              <a:t> et.al, </a:t>
            </a:r>
            <a:r>
              <a:rPr lang="en-US" dirty="0"/>
              <a:t>the original model had an input vocabulary of </a:t>
            </a:r>
            <a:r>
              <a:rPr lang="en-US" b="1" dirty="0"/>
              <a:t>160,000 tokens</a:t>
            </a:r>
            <a:endParaRPr lang="en-PH" b="1" dirty="0"/>
          </a:p>
          <a:p>
            <a:pPr marL="0" indent="0">
              <a:buNone/>
            </a:pPr>
            <a:endParaRPr lang="en-P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745DE3-419B-8873-9646-40A9AAE034B0}"/>
              </a:ext>
            </a:extLst>
          </p:cNvPr>
          <p:cNvSpPr/>
          <p:nvPr/>
        </p:nvSpPr>
        <p:spPr>
          <a:xfrm>
            <a:off x="2009421" y="4901104"/>
            <a:ext cx="3635023" cy="64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994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A2B3A-4555-AA10-51EF-DEDF27E58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F13415C-2132-850E-143A-BCA803D3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69" y="871041"/>
            <a:ext cx="8422461" cy="46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AA0CAF-6746-27F1-60DB-BC715D383D95}"/>
              </a:ext>
            </a:extLst>
          </p:cNvPr>
          <p:cNvSpPr txBox="1">
            <a:spLocks/>
          </p:cNvSpPr>
          <p:nvPr/>
        </p:nvSpPr>
        <p:spPr>
          <a:xfrm>
            <a:off x="2581159" y="5905489"/>
            <a:ext cx="7255459" cy="952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And an output vocabulary with </a:t>
            </a:r>
            <a:r>
              <a:rPr lang="en-PH" b="1" dirty="0"/>
              <a:t>80,000 tokens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0AE7FF-B540-4EF1-E1E1-2EAED31B67AB}"/>
              </a:ext>
            </a:extLst>
          </p:cNvPr>
          <p:cNvSpPr/>
          <p:nvPr/>
        </p:nvSpPr>
        <p:spPr>
          <a:xfrm>
            <a:off x="6208889" y="4901104"/>
            <a:ext cx="3488268" cy="64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3484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42D83-A6A4-1D0A-810D-54A78BAF6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7F9970C-A93E-4657-AE97-8A781870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69" y="871041"/>
            <a:ext cx="8422461" cy="46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980754-54F7-A934-0301-A53048A7EDA7}"/>
              </a:ext>
            </a:extLst>
          </p:cNvPr>
          <p:cNvSpPr txBox="1">
            <a:spLocks/>
          </p:cNvSpPr>
          <p:nvPr/>
        </p:nvSpPr>
        <p:spPr>
          <a:xfrm>
            <a:off x="2581159" y="5905489"/>
            <a:ext cx="7255459" cy="952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Instead of 2 embedding values per token, the original created </a:t>
            </a:r>
            <a:r>
              <a:rPr lang="en-PH" b="1" dirty="0"/>
              <a:t>1000</a:t>
            </a:r>
            <a:r>
              <a:rPr lang="en-PH" dirty="0"/>
              <a:t> </a:t>
            </a:r>
            <a:endParaRPr lang="en-PH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D5C850-931A-159D-2E5A-BD2938097A38}"/>
              </a:ext>
            </a:extLst>
          </p:cNvPr>
          <p:cNvSpPr/>
          <p:nvPr/>
        </p:nvSpPr>
        <p:spPr>
          <a:xfrm>
            <a:off x="2381956" y="4459110"/>
            <a:ext cx="3002844" cy="508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1456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B3AC0-2959-9802-ABB4-4F06581B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45D065B-0C4C-C0A5-A6AE-E386B03F5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69" y="871041"/>
            <a:ext cx="8422461" cy="46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5E1CB8-787C-A853-890C-E8E828369B78}"/>
              </a:ext>
            </a:extLst>
          </p:cNvPr>
          <p:cNvSpPr txBox="1">
            <a:spLocks/>
          </p:cNvSpPr>
          <p:nvPr/>
        </p:nvSpPr>
        <p:spPr>
          <a:xfrm>
            <a:off x="1027288" y="5857135"/>
            <a:ext cx="10137422" cy="952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And instead of </a:t>
            </a:r>
            <a:r>
              <a:rPr lang="en-PH" b="1" dirty="0"/>
              <a:t>2 layers </a:t>
            </a:r>
            <a:r>
              <a:rPr lang="en-PH" dirty="0"/>
              <a:t>and</a:t>
            </a:r>
            <a:r>
              <a:rPr lang="en-PH" b="1" dirty="0"/>
              <a:t> </a:t>
            </a:r>
            <a:r>
              <a:rPr lang="en-PH" dirty="0"/>
              <a:t>2 </a:t>
            </a:r>
            <a:r>
              <a:rPr lang="en-PH" b="1" dirty="0"/>
              <a:t>LSTM cells </a:t>
            </a:r>
            <a:r>
              <a:rPr lang="en-PH" dirty="0"/>
              <a:t>in each layer, the original had </a:t>
            </a:r>
            <a:r>
              <a:rPr lang="en-PH" b="1" dirty="0"/>
              <a:t>4 layers </a:t>
            </a:r>
            <a:r>
              <a:rPr lang="en-PH" dirty="0"/>
              <a:t>with </a:t>
            </a:r>
            <a:r>
              <a:rPr lang="en-PH" b="1" dirty="0"/>
              <a:t>1000 LSTM cells </a:t>
            </a:r>
            <a:r>
              <a:rPr lang="en-PH" dirty="0"/>
              <a:t>per layer</a:t>
            </a:r>
            <a:endParaRPr lang="en-PH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BE9FF-97CC-40B7-A731-F59438596E99}"/>
              </a:ext>
            </a:extLst>
          </p:cNvPr>
          <p:cNvSpPr/>
          <p:nvPr/>
        </p:nvSpPr>
        <p:spPr>
          <a:xfrm>
            <a:off x="2099733" y="2404532"/>
            <a:ext cx="3352799" cy="1919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44200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96AF7-EE3B-1A1D-C5E4-8CE6BC743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0E5BC0B-0159-9E54-5C02-998A212F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69" y="871041"/>
            <a:ext cx="8422461" cy="46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B5ABF1-2A65-75EF-D107-C5A2B32F9B07}"/>
              </a:ext>
            </a:extLst>
          </p:cNvPr>
          <p:cNvSpPr txBox="1">
            <a:spLocks/>
          </p:cNvSpPr>
          <p:nvPr/>
        </p:nvSpPr>
        <p:spPr>
          <a:xfrm>
            <a:off x="1027288" y="5857135"/>
            <a:ext cx="10137422" cy="952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The Output Layer had </a:t>
            </a:r>
            <a:r>
              <a:rPr lang="en-PH" b="1" dirty="0"/>
              <a:t>1000 inputs </a:t>
            </a:r>
            <a:r>
              <a:rPr lang="en-PH" dirty="0"/>
              <a:t>from the </a:t>
            </a:r>
            <a:r>
              <a:rPr lang="en-PH" b="1" dirty="0"/>
              <a:t>1000 LSTM cells </a:t>
            </a:r>
            <a:r>
              <a:rPr lang="en-PH" dirty="0"/>
              <a:t>in the </a:t>
            </a:r>
            <a:r>
              <a:rPr lang="en-PH" b="1" dirty="0"/>
              <a:t>4</a:t>
            </a:r>
            <a:r>
              <a:rPr lang="en-PH" b="1" baseline="30000" dirty="0"/>
              <a:t>th</a:t>
            </a:r>
            <a:r>
              <a:rPr lang="en-PH" b="1" dirty="0"/>
              <a:t>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C16BDA-2F8B-0B01-703B-923609314C97}"/>
              </a:ext>
            </a:extLst>
          </p:cNvPr>
          <p:cNvSpPr/>
          <p:nvPr/>
        </p:nvSpPr>
        <p:spPr>
          <a:xfrm>
            <a:off x="7349067" y="1761066"/>
            <a:ext cx="2483555" cy="598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299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BE886-9485-8DF3-D680-3A5AB62F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rrows&#10;&#10;AI-generated content may be incorrect.">
            <a:extLst>
              <a:ext uri="{FF2B5EF4-FFF2-40B4-BE49-F238E27FC236}">
                <a16:creationId xmlns:a16="http://schemas.microsoft.com/office/drawing/2014/main" id="{F9B8FFFD-408E-E757-E7B1-6B398A85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0" y="964380"/>
            <a:ext cx="10246419" cy="2880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DA4DA1-430B-F526-5272-7B4493C684D9}"/>
              </a:ext>
            </a:extLst>
          </p:cNvPr>
          <p:cNvSpPr txBox="1">
            <a:spLocks/>
          </p:cNvSpPr>
          <p:nvPr/>
        </p:nvSpPr>
        <p:spPr>
          <a:xfrm>
            <a:off x="838200" y="4222043"/>
            <a:ext cx="10515600" cy="24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This task and many others are called </a:t>
            </a:r>
            <a:r>
              <a:rPr lang="en-PH" b="1" dirty="0">
                <a:solidFill>
                  <a:srgbClr val="0070C0"/>
                </a:solidFill>
              </a:rPr>
              <a:t>sequence-to-sequence</a:t>
            </a:r>
            <a:r>
              <a:rPr lang="en-PH" dirty="0"/>
              <a:t> or </a:t>
            </a:r>
            <a:r>
              <a:rPr lang="en-PH" b="1" dirty="0">
                <a:solidFill>
                  <a:srgbClr val="0070C0"/>
                </a:solidFill>
              </a:rPr>
              <a:t>seq2seq</a:t>
            </a:r>
            <a:r>
              <a:rPr lang="en-PH" b="1" dirty="0"/>
              <a:t> </a:t>
            </a:r>
            <a:r>
              <a:rPr lang="en-PH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621776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C71C6-42DF-C266-5A8C-08B215A0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DEA109A-08F3-F3AA-D429-026CAC7FF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69" y="871041"/>
            <a:ext cx="8422461" cy="46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D01205-4317-D686-C11F-D4CC178C1FC1}"/>
              </a:ext>
            </a:extLst>
          </p:cNvPr>
          <p:cNvSpPr txBox="1">
            <a:spLocks/>
          </p:cNvSpPr>
          <p:nvPr/>
        </p:nvSpPr>
        <p:spPr>
          <a:xfrm>
            <a:off x="1027288" y="5857135"/>
            <a:ext cx="10137422" cy="952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And </a:t>
            </a:r>
            <a:r>
              <a:rPr lang="en-PH" b="1" dirty="0"/>
              <a:t>80,000 outputs </a:t>
            </a:r>
            <a:r>
              <a:rPr lang="en-PH" dirty="0"/>
              <a:t>to match the size of the output vocabulary</a:t>
            </a:r>
            <a:endParaRPr lang="en-PH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7D0F1-357E-67DF-16AE-A85FEFA203CB}"/>
              </a:ext>
            </a:extLst>
          </p:cNvPr>
          <p:cNvSpPr/>
          <p:nvPr/>
        </p:nvSpPr>
        <p:spPr>
          <a:xfrm>
            <a:off x="7326489" y="790221"/>
            <a:ext cx="2731911" cy="598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70331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DB19A-46A6-1BB5-4F91-2E4A15AC5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383D067-35EC-52F2-8B54-642085460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769" y="871041"/>
            <a:ext cx="8422461" cy="468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4347C9-392E-61BE-6B61-7ACFA9E64DAC}"/>
              </a:ext>
            </a:extLst>
          </p:cNvPr>
          <p:cNvSpPr txBox="1">
            <a:spLocks/>
          </p:cNvSpPr>
          <p:nvPr/>
        </p:nvSpPr>
        <p:spPr>
          <a:xfrm>
            <a:off x="1027288" y="5857135"/>
            <a:ext cx="10137422" cy="952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Lastly, the original model had </a:t>
            </a:r>
            <a:r>
              <a:rPr lang="en-PH" b="1" dirty="0"/>
              <a:t>384,000,000</a:t>
            </a:r>
            <a:r>
              <a:rPr lang="en-PH" dirty="0"/>
              <a:t> </a:t>
            </a:r>
            <a:r>
              <a:rPr lang="en-PH" b="1" dirty="0"/>
              <a:t>Weights</a:t>
            </a:r>
            <a:r>
              <a:rPr lang="en-PH" dirty="0"/>
              <a:t> and </a:t>
            </a:r>
            <a:r>
              <a:rPr lang="en-PH" b="1" dirty="0"/>
              <a:t>Biases</a:t>
            </a:r>
            <a:r>
              <a:rPr lang="en-PH" dirty="0"/>
              <a:t> to train.</a:t>
            </a:r>
            <a:endParaRPr lang="en-PH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DD391-37F4-DFB7-A5CF-DAD23CC171DA}"/>
              </a:ext>
            </a:extLst>
          </p:cNvPr>
          <p:cNvSpPr/>
          <p:nvPr/>
        </p:nvSpPr>
        <p:spPr>
          <a:xfrm>
            <a:off x="7326489" y="790221"/>
            <a:ext cx="2731911" cy="5983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85904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4F28E-E06E-0AAB-7869-8F4A4DA1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0310-0633-C1AB-C472-F05B3823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sz="2800" dirty="0"/>
              <a:t>https://arxiv.org/pdf/1409.3215</a:t>
            </a:r>
          </a:p>
          <a:p>
            <a:endParaRPr lang="en-PH" dirty="0"/>
          </a:p>
          <a:p>
            <a:r>
              <a:rPr lang="en-PH" dirty="0"/>
              <a:t>https://lena-voita.github.io/nlp_course/seq2seq_and_attention.html</a:t>
            </a:r>
          </a:p>
        </p:txBody>
      </p:sp>
    </p:spTree>
    <p:extLst>
      <p:ext uri="{BB962C8B-B14F-4D97-AF65-F5344CB8AC3E}">
        <p14:creationId xmlns:p14="http://schemas.microsoft.com/office/powerpoint/2010/main" val="1443562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A33E-4348-30E5-47E3-E57704B3E1F2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D009FD-D764-5D2C-7935-CB56DD08AEAE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176753" y="1265429"/>
            <a:ext cx="1941387" cy="1006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AAFC2C-4620-D659-5B21-3488DBBFD680}"/>
                  </a:ext>
                </a:extLst>
              </p:cNvPr>
              <p:cNvSpPr txBox="1"/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AAFC2C-4620-D659-5B21-3488DBBFD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8781A4-F784-2BB0-FFD2-71F355B73308}"/>
                  </a:ext>
                </a:extLst>
              </p:cNvPr>
              <p:cNvSpPr txBox="1"/>
              <p:nvPr/>
            </p:nvSpPr>
            <p:spPr>
              <a:xfrm>
                <a:off x="-981351" y="459887"/>
                <a:ext cx="2158104" cy="1631216"/>
              </a:xfrm>
              <a:prstGeom prst="rect">
                <a:avLst/>
              </a:prstGeom>
              <a:ln w="762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8781A4-F784-2BB0-FFD2-71F355B73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1351" y="459887"/>
                <a:ext cx="2158104" cy="163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173586-BF88-0636-FF91-839229D7CCEA}"/>
                  </a:ext>
                </a:extLst>
              </p:cNvPr>
              <p:cNvSpPr txBox="1"/>
              <p:nvPr/>
            </p:nvSpPr>
            <p:spPr>
              <a:xfrm>
                <a:off x="-981351" y="5044527"/>
                <a:ext cx="2158104" cy="1631216"/>
              </a:xfrm>
              <a:prstGeom prst="rect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173586-BF88-0636-FF91-839229D7C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1351" y="5044527"/>
                <a:ext cx="2158104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B9A1B-940A-9750-8296-550C1B37CD29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7B9A1B-940A-9750-8296-550C1B37C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8839F-1BCA-1C78-9368-A01F97E5290E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8839F-1BCA-1C78-9368-A01F97E52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11087A-970D-925E-9F33-C92B76910A81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100570-27DE-4C93-3C5C-BB78407CB7D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336060" y="4932737"/>
            <a:ext cx="2" cy="183365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211AC5-1D87-5CD9-8504-1679711E0352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36061" y="1450095"/>
            <a:ext cx="1" cy="16864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B6D259-77B3-520E-B610-4D440635057D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53981" y="1265429"/>
            <a:ext cx="2943509" cy="201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E86DE4-10CD-19B7-AB0E-880E9AC49B3E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E86DE4-10CD-19B7-AB0E-880E9AC4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947424-E72E-96F1-5F24-196098BD40A5}"/>
              </a:ext>
            </a:extLst>
          </p:cNvPr>
          <p:cNvCxnSpPr>
            <a:cxnSpLocks/>
            <a:endCxn id="16" idx="2"/>
          </p:cNvCxnSpPr>
          <p:nvPr/>
        </p:nvCxnSpPr>
        <p:spPr>
          <a:xfrm rot="5400000" flipH="1" flipV="1">
            <a:off x="3355061" y="4917773"/>
            <a:ext cx="1829618" cy="186762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EE116E-5FDF-4E0C-5D5F-E14B6F686F55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EE116E-5FDF-4E0C-5D5F-E14B6F686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5E23D73-0B16-B318-8827-DD720867F8A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176753" y="4748071"/>
            <a:ext cx="1818398" cy="1112064"/>
          </a:xfrm>
          <a:prstGeom prst="bentConnector3">
            <a:avLst>
              <a:gd name="adj1" fmla="val 5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C2813D5-8E00-C6DB-2E55-345EEF85197B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176753" y="4752108"/>
            <a:ext cx="3686017" cy="1108027"/>
          </a:xfrm>
          <a:prstGeom prst="bentConnector3">
            <a:avLst>
              <a:gd name="adj1" fmla="val 6783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BA3726-FEB1-A6B1-4345-25DF74211B80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EC1F12-E182-7F16-2F11-221176E1FC6D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CEC1F12-E182-7F16-2F11-221176E1F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9609AF-A4A0-5BF4-F89D-7BB1499FC737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9609AF-A4A0-5BF4-F89D-7BB1499FC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0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89C7A7-8AC2-4C62-7B53-1A8FB039B2E5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8015B6C-B3F7-C06F-B46D-FBC64C70544E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H="1" flipV="1">
            <a:off x="4180334" y="4108326"/>
            <a:ext cx="1813792" cy="350234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33614B-B691-323E-1429-242B5DCAEC5B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33614B-B691-323E-1429-242B5DC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ED1E35-C679-1DC9-C953-3D018DAF59B8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09E409-1158-E7F2-A519-C7FFDD731F6C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09E409-1158-E7F2-A519-C7FFDD731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6B041DC-DBCC-5066-4B57-E037DD84457B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A67E59-2E85-C382-9696-DF7EA0501533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0B657A2-A2DD-0CBC-CCA3-8EAB69274A9A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176753" y="4767934"/>
            <a:ext cx="5320737" cy="1092201"/>
          </a:xfrm>
          <a:prstGeom prst="bentConnector3">
            <a:avLst>
              <a:gd name="adj1" fmla="val 8155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37CBCD6-CC8E-FE77-42B7-65B936DA7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12563" y="3076097"/>
            <a:ext cx="1841360" cy="5594365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45EE69-7AD5-2B0E-A61B-9F34E1662FF7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45EE69-7AD5-2B0E-A61B-9F34E1662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626B03B4-4648-F57F-C110-43400EAD354E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176753" y="4740366"/>
            <a:ext cx="7412761" cy="1119769"/>
          </a:xfrm>
          <a:prstGeom prst="bentConnector3">
            <a:avLst>
              <a:gd name="adj1" fmla="val 8209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885C9A-311D-25D8-6226-B07C62463F95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885C9A-311D-25D8-6226-B07C62463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D4B53C-C330-D5B0-D7FC-B974AF527F79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2FE6C-1EBE-2FAF-4706-71179268EBEA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E2FE6C-1EBE-2FAF-4706-71179268E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A6AB6B1-AD7D-DBDB-7DEB-B7CBCB570852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A6AB6B1-AD7D-DBDB-7DEB-B7CBCB570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6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12DD13-D777-1B96-11E3-7974298BDAC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179311" y="1285561"/>
            <a:ext cx="5139191" cy="8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03D29ED-4A0F-1CBA-6C45-BF0841FCBF10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E566A2-B923-CB32-F0FF-231D705238F7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10296377" y="3624001"/>
            <a:ext cx="2200885" cy="1846239"/>
          </a:xfrm>
          <a:prstGeom prst="bentConnector2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165701-C4A5-6CC3-8971-9BFFC81C90F7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A46B96-AA6D-F908-8A27-432D3247BDD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E388136-5C02-6AD0-1E6A-6930345DBDD1}"/>
              </a:ext>
            </a:extLst>
          </p:cNvPr>
          <p:cNvSpPr/>
          <p:nvPr/>
        </p:nvSpPr>
        <p:spPr>
          <a:xfrm>
            <a:off x="9933769" y="1627433"/>
            <a:ext cx="1708140" cy="3803613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D1C595A-D3FE-1842-D805-0152AC3E50E9}"/>
              </a:ext>
            </a:extLst>
          </p:cNvPr>
          <p:cNvSpPr/>
          <p:nvPr/>
        </p:nvSpPr>
        <p:spPr>
          <a:xfrm>
            <a:off x="2271714" y="1623019"/>
            <a:ext cx="1738328" cy="3808027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7E0A46-C6B4-0BDD-54DC-07C60654EE0C}"/>
              </a:ext>
            </a:extLst>
          </p:cNvPr>
          <p:cNvSpPr/>
          <p:nvPr/>
        </p:nvSpPr>
        <p:spPr>
          <a:xfrm>
            <a:off x="6065919" y="1627433"/>
            <a:ext cx="1495552" cy="380361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A9423D-BBEC-B0D7-A987-785D0B6C1B57}"/>
              </a:ext>
            </a:extLst>
          </p:cNvPr>
          <p:cNvSpPr/>
          <p:nvPr/>
        </p:nvSpPr>
        <p:spPr>
          <a:xfrm>
            <a:off x="4139700" y="1627433"/>
            <a:ext cx="1738328" cy="380361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43B3004-7EF4-4625-91FE-BFF554788468}"/>
              </a:ext>
            </a:extLst>
          </p:cNvPr>
          <p:cNvSpPr/>
          <p:nvPr/>
        </p:nvSpPr>
        <p:spPr>
          <a:xfrm>
            <a:off x="7749362" y="1623019"/>
            <a:ext cx="2042517" cy="3808027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EB201EC-A6E5-0BFB-7A15-7E6E49E54D00}"/>
              </a:ext>
            </a:extLst>
          </p:cNvPr>
          <p:cNvSpPr/>
          <p:nvPr/>
        </p:nvSpPr>
        <p:spPr>
          <a:xfrm>
            <a:off x="1427672" y="739763"/>
            <a:ext cx="10555305" cy="593598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70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5B9AE6-F29B-4BF6-076E-BD3E1CE0A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96DA3-88EB-0B05-AB64-655574E6A848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EC4519-2115-F37D-FB99-A8DC5C8CC67E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176753" y="1265429"/>
            <a:ext cx="1941387" cy="1006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BA006D-6FFA-0828-C667-364211F50E29}"/>
                  </a:ext>
                </a:extLst>
              </p:cNvPr>
              <p:cNvSpPr txBox="1"/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BA006D-6FFA-0828-C667-364211F50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D0D0FD-37E1-40D7-4919-A49B3F16E1F6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D0D0FD-37E1-40D7-4919-A49B3F16E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82237D-516E-CFF3-5BDD-D9AF9CBDE05B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82237D-516E-CFF3-5BDD-D9AF9CBDE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17F801-9CE4-4D68-5575-EFDD24BF4405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57EE8E-3FA8-216C-55CE-7DDD8A52FBB5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336060" y="4932737"/>
            <a:ext cx="2" cy="183365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85D3DC-836D-81FA-37F1-E1203596C2AB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36061" y="1450095"/>
            <a:ext cx="1" cy="16864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C9A4BC-0D25-53C5-28A7-8D1B939C0567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53981" y="1265429"/>
            <a:ext cx="2943509" cy="201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0ECAF-AE31-173C-4045-C77D6A06C490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E0ECAF-AE31-173C-4045-C77D6A06C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969F5D7-8552-A63D-9067-5DBDEC325F42}"/>
              </a:ext>
            </a:extLst>
          </p:cNvPr>
          <p:cNvCxnSpPr>
            <a:cxnSpLocks/>
            <a:endCxn id="16" idx="2"/>
          </p:cNvCxnSpPr>
          <p:nvPr/>
        </p:nvCxnSpPr>
        <p:spPr>
          <a:xfrm rot="5400000" flipH="1" flipV="1">
            <a:off x="3355061" y="4917773"/>
            <a:ext cx="1829618" cy="186762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BBA35C-F8A5-7357-D5DF-9F8391D34493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BBA35C-F8A5-7357-D5DF-9F8391D34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99A1270-0205-8174-99B3-6F566F949C2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176753" y="4748071"/>
            <a:ext cx="1818398" cy="1112064"/>
          </a:xfrm>
          <a:prstGeom prst="bentConnector3">
            <a:avLst>
              <a:gd name="adj1" fmla="val 5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8E59088-2DD7-389F-7624-D324637420D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176753" y="4752108"/>
            <a:ext cx="3686017" cy="1108027"/>
          </a:xfrm>
          <a:prstGeom prst="bentConnector3">
            <a:avLst>
              <a:gd name="adj1" fmla="val 6783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ED1AED-9F2A-C4FE-D803-BBAC5F6529A6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6FE3CA-A969-DF71-F492-846B37527445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6FE3CA-A969-DF71-F492-846B37527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138250-8D69-3115-B9C9-425A342C0827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138250-8D69-3115-B9C9-425A342C0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9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D1C634-5F2E-94FB-2ECC-A2DC1C6990E8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B674283-8D94-8FE3-4F45-1D10FCCD1630}"/>
              </a:ext>
            </a:extLst>
          </p:cNvPr>
          <p:cNvCxnSpPr>
            <a:cxnSpLocks/>
            <a:endCxn id="24" idx="2"/>
          </p:cNvCxnSpPr>
          <p:nvPr/>
        </p:nvCxnSpPr>
        <p:spPr>
          <a:xfrm rot="5400000" flipH="1" flipV="1">
            <a:off x="4180334" y="4108326"/>
            <a:ext cx="1813792" cy="350234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7C7D68-E6AE-0010-50C8-AA2AF79898BC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7C7D68-E6AE-0010-50C8-AA2AF7989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7F39B6-20C3-92A1-5BED-19F6BEB68DE8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1CF03B-27B8-3AF2-ADA1-94B20BEC27C6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1CF03B-27B8-3AF2-ADA1-94B20BEC2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8ABB528-C10D-2F45-C0BF-DA555C4A49FB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A4BE83-2216-B328-4FB7-A72E13384B45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E67AF8F-2B80-7EE1-CC92-FB133C3549C0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1176753" y="4767934"/>
            <a:ext cx="5320737" cy="1092201"/>
          </a:xfrm>
          <a:prstGeom prst="bentConnector3">
            <a:avLst>
              <a:gd name="adj1" fmla="val 8155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3688AD7-A7E2-A86D-7842-60A0B2B30C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12563" y="3076097"/>
            <a:ext cx="1841360" cy="5594365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7AB4A-45B7-B054-FCFC-13C32094FA05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67AB4A-45B7-B054-FCFC-13C32094F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92045BC-55D7-7628-2B97-7C5C23D5157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1176753" y="4740366"/>
            <a:ext cx="7412761" cy="1119769"/>
          </a:xfrm>
          <a:prstGeom prst="bentConnector3">
            <a:avLst>
              <a:gd name="adj1" fmla="val 8209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5AA211-C767-F9EF-DF6C-BB69A673060F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5AA211-C767-F9EF-DF6C-BB69A6730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FF2D05-1F07-11BE-445D-669CC97FE612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E5760B-4470-FC10-DA39-89E0617F0C07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8E5760B-4470-FC10-DA39-89E0617F0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765EBB-FE77-CD76-465C-5A5BE4D174E0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765EBB-FE77-CD76-465C-5A5BE4D17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588CBBA-1ADD-16C0-2390-B14BF98BA4F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179311" y="1285561"/>
            <a:ext cx="5139191" cy="8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B85CFD5-3DD3-D009-B84B-7B34DE5626DD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A7D6C43-C736-F0C7-808A-60F4F96A2B4B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10296377" y="3624001"/>
            <a:ext cx="2200885" cy="1846239"/>
          </a:xfrm>
          <a:prstGeom prst="bentConnector2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3AC76F-EF12-4159-9CEA-23B6491DB604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EEAAF1-FE15-0394-928A-F6FD38FDAB2C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244F6A6-176C-3905-721D-B1F4E8A48CA9}"/>
              </a:ext>
            </a:extLst>
          </p:cNvPr>
          <p:cNvSpPr/>
          <p:nvPr/>
        </p:nvSpPr>
        <p:spPr>
          <a:xfrm>
            <a:off x="9933769" y="1627433"/>
            <a:ext cx="1708140" cy="3803613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6C006D-CD5B-6D74-6FAE-5C053BAE0B3D}"/>
              </a:ext>
            </a:extLst>
          </p:cNvPr>
          <p:cNvSpPr/>
          <p:nvPr/>
        </p:nvSpPr>
        <p:spPr>
          <a:xfrm>
            <a:off x="2271714" y="1623019"/>
            <a:ext cx="1738328" cy="3808027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E3FEEB-0E83-9C25-64CF-888509C3916F}"/>
              </a:ext>
            </a:extLst>
          </p:cNvPr>
          <p:cNvSpPr/>
          <p:nvPr/>
        </p:nvSpPr>
        <p:spPr>
          <a:xfrm>
            <a:off x="6065919" y="1627433"/>
            <a:ext cx="1495552" cy="380361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3F79A6-2619-B0C7-6281-E3B87896221F}"/>
              </a:ext>
            </a:extLst>
          </p:cNvPr>
          <p:cNvSpPr/>
          <p:nvPr/>
        </p:nvSpPr>
        <p:spPr>
          <a:xfrm>
            <a:off x="4139700" y="1627433"/>
            <a:ext cx="1738328" cy="380361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EF09B90-323D-1D4F-60AE-243B0BD2F300}"/>
              </a:ext>
            </a:extLst>
          </p:cNvPr>
          <p:cNvSpPr/>
          <p:nvPr/>
        </p:nvSpPr>
        <p:spPr>
          <a:xfrm>
            <a:off x="7749362" y="1623019"/>
            <a:ext cx="2042517" cy="3808027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CA15EC-6AD4-43E7-755B-1E92D9DA0484}"/>
              </a:ext>
            </a:extLst>
          </p:cNvPr>
          <p:cNvSpPr/>
          <p:nvPr/>
        </p:nvSpPr>
        <p:spPr>
          <a:xfrm>
            <a:off x="1427672" y="739763"/>
            <a:ext cx="10555305" cy="5935980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52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B21B-49DF-5F9B-949D-251EE3B9CDA5}"/>
              </a:ext>
            </a:extLst>
          </p:cNvPr>
          <p:cNvSpPr txBox="1">
            <a:spLocks/>
          </p:cNvSpPr>
          <p:nvPr/>
        </p:nvSpPr>
        <p:spPr>
          <a:xfrm>
            <a:off x="862247" y="1692925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FDAFCEC-AA50-1344-5BC8-008AF6E4C323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 flipV="1">
            <a:off x="1176753" y="1265429"/>
            <a:ext cx="1941387" cy="1006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7CCB98-BA82-70BF-FB08-A66EAADDE3DB}"/>
                  </a:ext>
                </a:extLst>
              </p:cNvPr>
              <p:cNvSpPr txBox="1"/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7CCB98-BA82-70BF-FB08-A66EAADDE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40" y="1080763"/>
                <a:ext cx="43584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ED5088-3CA9-2CC9-891D-0414DB470350}"/>
                  </a:ext>
                </a:extLst>
              </p:cNvPr>
              <p:cNvSpPr txBox="1"/>
              <p:nvPr/>
            </p:nvSpPr>
            <p:spPr>
              <a:xfrm>
                <a:off x="-981351" y="459887"/>
                <a:ext cx="2158104" cy="1631216"/>
              </a:xfrm>
              <a:prstGeom prst="rect">
                <a:avLst/>
              </a:prstGeom>
              <a:ln w="762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ED5088-3CA9-2CC9-891D-0414DB470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1351" y="459887"/>
                <a:ext cx="2158104" cy="1631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45B7-6296-5C20-059D-37CACC61F2C8}"/>
                  </a:ext>
                </a:extLst>
              </p:cNvPr>
              <p:cNvSpPr txBox="1"/>
              <p:nvPr/>
            </p:nvSpPr>
            <p:spPr>
              <a:xfrm>
                <a:off x="-981351" y="5044527"/>
                <a:ext cx="2158104" cy="1631216"/>
              </a:xfrm>
              <a:prstGeom prst="rect">
                <a:avLst/>
              </a:prstGeom>
              <a:ln w="76200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6445B7-6296-5C20-059D-37CACC61F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1351" y="5044527"/>
                <a:ext cx="2158104" cy="1631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449E6-3B39-3462-4B8D-6437B0BA0FE5}"/>
                  </a:ext>
                </a:extLst>
              </p:cNvPr>
              <p:cNvSpPr txBox="1"/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F449E6-3B39-3462-4B8D-6437B0BA0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4563405"/>
                <a:ext cx="681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95F024-9E08-A292-33C5-BEC1D5D9B989}"/>
                  </a:ext>
                </a:extLst>
              </p:cNvPr>
              <p:cNvSpPr txBox="1"/>
              <p:nvPr/>
            </p:nvSpPr>
            <p:spPr>
              <a:xfrm>
                <a:off x="2028509" y="6766392"/>
                <a:ext cx="2615101" cy="1631216"/>
              </a:xfrm>
              <a:prstGeom prst="rect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0000" b="0" i="1" smtClean="0">
                          <a:latin typeface="Cambria Math" panose="02040503050406030204" pitchFamily="18" charset="0"/>
                        </a:rPr>
                        <m:t>𝐿𝑒𝑡𝑠</m:t>
                      </m:r>
                    </m:oMath>
                  </m:oMathPara>
                </a14:m>
                <a:endParaRPr lang="en-PH" sz="10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95F024-9E08-A292-33C5-BEC1D5D9B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509" y="6766392"/>
                <a:ext cx="2615101" cy="16312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1732F-9E3B-8C0E-7D9C-B524633ACFB3}"/>
                  </a:ext>
                </a:extLst>
              </p:cNvPr>
              <p:cNvSpPr txBox="1"/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F1732F-9E3B-8C0E-7D9C-B524633AC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51" y="3136557"/>
                <a:ext cx="68182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DE3BD6-BC6D-6CEC-0D2D-91D328F220BA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3336062" y="3505889"/>
            <a:ext cx="0" cy="105751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1D90D6-C309-88C9-0229-DF338C3A0BD2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3336060" y="4932737"/>
            <a:ext cx="2" cy="183365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52102B-186A-30FE-F43A-0C9451E4E384}"/>
              </a:ext>
            </a:extLst>
          </p:cNvPr>
          <p:cNvCxnSpPr>
            <a:cxnSpLocks/>
            <a:stCxn id="9" idx="0"/>
            <a:endCxn id="4" idx="2"/>
          </p:cNvCxnSpPr>
          <p:nvPr/>
        </p:nvCxnSpPr>
        <p:spPr>
          <a:xfrm flipH="1" flipV="1">
            <a:off x="3336061" y="1450095"/>
            <a:ext cx="1" cy="1686462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E740C7-6FD2-FEFB-EC74-C4B74F1E280F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3553981" y="1265429"/>
            <a:ext cx="2943509" cy="201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1C1FF-002A-DEC3-2E10-F04CDA9394DC}"/>
                  </a:ext>
                </a:extLst>
              </p:cNvPr>
              <p:cNvSpPr txBox="1"/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1C1FF-002A-DEC3-2E10-F04CDA939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1100895"/>
                <a:ext cx="68182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7BCF84C-BBA7-F58C-0B0B-A286FB7DC575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rot="5400000" flipH="1" flipV="1">
            <a:off x="3355061" y="4917773"/>
            <a:ext cx="1829618" cy="186762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EB52FB-BB06-4DF8-0FB2-BCE6D1C57663}"/>
                  </a:ext>
                </a:extLst>
              </p:cNvPr>
              <p:cNvSpPr txBox="1"/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EB52FB-BB06-4DF8-0FB2-BCE6D1C57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770" y="4567442"/>
                <a:ext cx="68182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86E848A-7388-F1EA-BDC1-DA41E685B65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1176753" y="4748071"/>
            <a:ext cx="1818398" cy="1112064"/>
          </a:xfrm>
          <a:prstGeom prst="bentConnector3">
            <a:avLst>
              <a:gd name="adj1" fmla="val 5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24A2D98-1ADC-DBAA-2ACA-28055BBE73CD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1176753" y="4752108"/>
            <a:ext cx="3686017" cy="1108027"/>
          </a:xfrm>
          <a:prstGeom prst="bentConnector3">
            <a:avLst>
              <a:gd name="adj1" fmla="val 6783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80D327-BC52-5B08-E327-CC32145A8920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5203681" y="3498184"/>
            <a:ext cx="8726" cy="106925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809673-4E63-FB5E-F24E-5D25197C8F7F}"/>
                  </a:ext>
                </a:extLst>
              </p:cNvPr>
              <p:cNvSpPr txBox="1"/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809673-4E63-FB5E-F24E-5D25197C8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496" y="3128852"/>
                <a:ext cx="68182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3279CE-04AC-6A83-2606-F2C179A1DF81}"/>
                  </a:ext>
                </a:extLst>
              </p:cNvPr>
              <p:cNvSpPr txBox="1"/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43279CE-04AC-6A83-2606-F2C179A1D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716" y="1824968"/>
                <a:ext cx="289367" cy="369332"/>
              </a:xfrm>
              <a:prstGeom prst="rect">
                <a:avLst/>
              </a:prstGeom>
              <a:blipFill>
                <a:blip r:embed="rId11"/>
                <a:stretch>
                  <a:fillRect r="-1041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598E9DA-06C6-7627-98EC-AEB7C5590175}"/>
              </a:ext>
            </a:extLst>
          </p:cNvPr>
          <p:cNvCxnSpPr>
            <a:cxnSpLocks/>
            <a:stCxn id="21" idx="0"/>
            <a:endCxn id="14" idx="2"/>
          </p:cNvCxnSpPr>
          <p:nvPr/>
        </p:nvCxnSpPr>
        <p:spPr>
          <a:xfrm flipV="1">
            <a:off x="6838400" y="1470227"/>
            <a:ext cx="1" cy="35474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9EB7412-395E-BB0C-D26A-5AFD8036888E}"/>
              </a:ext>
            </a:extLst>
          </p:cNvPr>
          <p:cNvCxnSpPr>
            <a:cxnSpLocks/>
            <a:stCxn id="8" idx="0"/>
            <a:endCxn id="24" idx="2"/>
          </p:cNvCxnSpPr>
          <p:nvPr/>
        </p:nvCxnSpPr>
        <p:spPr>
          <a:xfrm rot="5400000" flipH="1" flipV="1">
            <a:off x="4180334" y="4108326"/>
            <a:ext cx="1813792" cy="3502341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0FABF1-D562-FE8E-8AA2-4571A14ABDB6}"/>
                  </a:ext>
                </a:extLst>
              </p:cNvPr>
              <p:cNvSpPr txBox="1"/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0FABF1-D562-FE8E-8AA2-4571A14AB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0" y="4583268"/>
                <a:ext cx="68182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C3EE4B-104F-38F9-4ABE-D33399E49FB0}"/>
              </a:ext>
            </a:extLst>
          </p:cNvPr>
          <p:cNvCxnSpPr>
            <a:cxnSpLocks/>
            <a:stCxn id="24" idx="0"/>
            <a:endCxn id="26" idx="2"/>
          </p:cNvCxnSpPr>
          <p:nvPr/>
        </p:nvCxnSpPr>
        <p:spPr>
          <a:xfrm flipV="1">
            <a:off x="6838401" y="3489863"/>
            <a:ext cx="1" cy="109340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6992C0-1EA8-A762-123F-2B483FDB428E}"/>
                  </a:ext>
                </a:extLst>
              </p:cNvPr>
              <p:cNvSpPr txBox="1"/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ln w="762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6992C0-1EA8-A762-123F-2B483FDB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491" y="3120531"/>
                <a:ext cx="68182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85AA356-9973-45D4-E3F8-CA5DA43A7CE7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5393452" y="1828589"/>
            <a:ext cx="1119218" cy="1481309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4AE136-8FFD-A05E-62C6-62DA62A350D2}"/>
              </a:ext>
            </a:extLst>
          </p:cNvPr>
          <p:cNvCxnSpPr>
            <a:cxnSpLocks/>
            <a:stCxn id="26" idx="0"/>
            <a:endCxn id="21" idx="2"/>
          </p:cNvCxnSpPr>
          <p:nvPr/>
        </p:nvCxnSpPr>
        <p:spPr>
          <a:xfrm flipH="1" flipV="1">
            <a:off x="6838400" y="2194300"/>
            <a:ext cx="2" cy="92623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482B70F-6FFC-F3A4-71AE-28A5DDF712EE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 flipV="1">
            <a:off x="1176753" y="4767934"/>
            <a:ext cx="5320737" cy="1092201"/>
          </a:xfrm>
          <a:prstGeom prst="bentConnector3">
            <a:avLst>
              <a:gd name="adj1" fmla="val 8155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F3C8566-F22F-B8ED-622C-7F65F8E18190}"/>
              </a:ext>
            </a:extLst>
          </p:cNvPr>
          <p:cNvCxnSpPr>
            <a:cxnSpLocks/>
            <a:stCxn id="8" idx="0"/>
            <a:endCxn id="31" idx="2"/>
          </p:cNvCxnSpPr>
          <p:nvPr/>
        </p:nvCxnSpPr>
        <p:spPr>
          <a:xfrm rot="5400000" flipH="1" flipV="1">
            <a:off x="5212562" y="3048530"/>
            <a:ext cx="1841360" cy="5594365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B3039B-543D-D92E-92C6-09B8BD4F3463}"/>
                  </a:ext>
                </a:extLst>
              </p:cNvPr>
              <p:cNvSpPr txBox="1"/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B3039B-543D-D92E-92C6-09B8BD4F3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4555700"/>
                <a:ext cx="68182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BDF8279-8A8D-14A1-A5BE-C0FAFA4C1F4C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1176753" y="4740366"/>
            <a:ext cx="7412761" cy="1119769"/>
          </a:xfrm>
          <a:prstGeom prst="bentConnector3">
            <a:avLst>
              <a:gd name="adj1" fmla="val 8209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FD4F2F-A83F-B028-6E1D-584F6644C8E2}"/>
                  </a:ext>
                </a:extLst>
              </p:cNvPr>
              <p:cNvSpPr txBox="1"/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ln w="76200">
                <a:solidFill>
                  <a:srgbClr val="00B0F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FD4F2F-A83F-B028-6E1D-584F6644C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14" y="3077620"/>
                <a:ext cx="68182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285C71-E709-2FD6-905C-87006C8A0B12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flipV="1">
            <a:off x="8930425" y="3446952"/>
            <a:ext cx="0" cy="1108748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E40953-37C6-79F2-3B89-F5EAEBC26D30}"/>
                  </a:ext>
                </a:extLst>
              </p:cNvPr>
              <p:cNvSpPr txBox="1"/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E40953-37C6-79F2-3B89-F5EAEBC2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865" y="3077347"/>
                <a:ext cx="41567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B7AD3B-D0F1-B102-3AA7-FAB8A63E2AAB}"/>
                  </a:ext>
                </a:extLst>
              </p:cNvPr>
              <p:cNvSpPr txBox="1"/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𝒕𝒂𝒏𝒉</m:t>
                      </m:r>
                    </m:oMath>
                  </m:oMathPara>
                </a14:m>
                <a:endParaRPr lang="en-PH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B7AD3B-D0F1-B102-3AA7-FAB8A63E2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789" y="1907091"/>
                <a:ext cx="681821" cy="369332"/>
              </a:xfrm>
              <a:prstGeom prst="rect">
                <a:avLst/>
              </a:prstGeom>
              <a:blipFill>
                <a:blip r:embed="rId17"/>
                <a:stretch>
                  <a:fillRect r="-2542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444F554-5776-E12E-199D-22297ECB827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179311" y="1285561"/>
            <a:ext cx="5139191" cy="8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1F4AD33-6C3A-3F02-0CFF-2197BED91FA6}"/>
              </a:ext>
            </a:extLst>
          </p:cNvPr>
          <p:cNvCxnSpPr>
            <a:cxnSpLocks/>
            <a:stCxn id="14" idx="3"/>
            <a:endCxn id="36" idx="0"/>
          </p:cNvCxnSpPr>
          <p:nvPr/>
        </p:nvCxnSpPr>
        <p:spPr>
          <a:xfrm>
            <a:off x="7179311" y="1285561"/>
            <a:ext cx="3294389" cy="621530"/>
          </a:xfrm>
          <a:prstGeom prst="bentConnector2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8785659-3129-313E-8396-9670575E89E5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10296377" y="3624001"/>
            <a:ext cx="2200885" cy="1846239"/>
          </a:xfrm>
          <a:prstGeom prst="bentConnector2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6CD0E9-2D17-5514-1FE6-C22D3509D1D0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10473700" y="2276423"/>
            <a:ext cx="0" cy="80092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ADA330-3818-2F4F-46E1-59590F319E53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9271335" y="3262013"/>
            <a:ext cx="994530" cy="27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9B8D626-D272-3F6F-DA1D-8B5CEF05CE69}"/>
              </a:ext>
            </a:extLst>
          </p:cNvPr>
          <p:cNvSpPr/>
          <p:nvPr/>
        </p:nvSpPr>
        <p:spPr>
          <a:xfrm>
            <a:off x="9933769" y="1627433"/>
            <a:ext cx="1708140" cy="3803613"/>
          </a:xfrm>
          <a:prstGeom prst="rect">
            <a:avLst/>
          </a:prstGeom>
          <a:solidFill>
            <a:srgbClr val="FF40FF">
              <a:alpha val="30000"/>
            </a:srgbClr>
          </a:solidFill>
          <a:ln w="38100" cap="flat" cmpd="sng" algn="ctr">
            <a:solidFill>
              <a:srgbClr val="FF40FF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4B41D0-4A74-6210-EE69-E3FF19B244BC}"/>
              </a:ext>
            </a:extLst>
          </p:cNvPr>
          <p:cNvSpPr/>
          <p:nvPr/>
        </p:nvSpPr>
        <p:spPr>
          <a:xfrm>
            <a:off x="2271714" y="1623019"/>
            <a:ext cx="1738328" cy="3808027"/>
          </a:xfrm>
          <a:prstGeom prst="rect">
            <a:avLst/>
          </a:prstGeom>
          <a:solidFill>
            <a:srgbClr val="00B0F0">
              <a:alpha val="30000"/>
            </a:srgbClr>
          </a:solidFill>
          <a:ln w="38100" cap="flat" cmpd="sng" algn="ctr">
            <a:solidFill>
              <a:srgbClr val="00B0F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59C1F2-29D0-EB94-85E6-A55D276696F0}"/>
              </a:ext>
            </a:extLst>
          </p:cNvPr>
          <p:cNvSpPr/>
          <p:nvPr/>
        </p:nvSpPr>
        <p:spPr>
          <a:xfrm>
            <a:off x="6065919" y="1627433"/>
            <a:ext cx="1495552" cy="3803613"/>
          </a:xfrm>
          <a:prstGeom prst="rect">
            <a:avLst/>
          </a:prstGeom>
          <a:solidFill>
            <a:srgbClr val="FFC000">
              <a:alpha val="30000"/>
            </a:srgbClr>
          </a:solidFill>
          <a:ln w="38100" cap="flat" cmpd="sng" algn="ctr">
            <a:solidFill>
              <a:srgbClr val="FFC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C5E33-4EBA-0E7C-D004-FD88D204CA94}"/>
              </a:ext>
            </a:extLst>
          </p:cNvPr>
          <p:cNvSpPr/>
          <p:nvPr/>
        </p:nvSpPr>
        <p:spPr>
          <a:xfrm>
            <a:off x="4139700" y="1627433"/>
            <a:ext cx="1738328" cy="3803613"/>
          </a:xfrm>
          <a:prstGeom prst="rect">
            <a:avLst/>
          </a:prstGeom>
          <a:solidFill>
            <a:srgbClr val="00B050">
              <a:alpha val="30000"/>
            </a:srgbClr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5D08D05-2EB5-40BF-FC33-3C6C7EA1FE20}"/>
              </a:ext>
            </a:extLst>
          </p:cNvPr>
          <p:cNvSpPr/>
          <p:nvPr/>
        </p:nvSpPr>
        <p:spPr>
          <a:xfrm>
            <a:off x="7749362" y="1623019"/>
            <a:ext cx="2042517" cy="3808027"/>
          </a:xfrm>
          <a:prstGeom prst="rect">
            <a:avLst/>
          </a:prstGeom>
          <a:solidFill>
            <a:srgbClr val="7030A0">
              <a:alpha val="30000"/>
            </a:srgbClr>
          </a:solidFill>
          <a:ln w="38100" cap="flat" cmpd="sng" algn="ctr">
            <a:solidFill>
              <a:srgbClr val="7030A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49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B652D67-EFD1-A9B5-4095-77D38D1F1F6E}"/>
              </a:ext>
            </a:extLst>
          </p:cNvPr>
          <p:cNvSpPr/>
          <p:nvPr/>
        </p:nvSpPr>
        <p:spPr>
          <a:xfrm>
            <a:off x="4977844" y="5834603"/>
            <a:ext cx="914400" cy="91440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00D407-5129-D135-78B7-DA7E32E26D03}"/>
              </a:ext>
            </a:extLst>
          </p:cNvPr>
          <p:cNvSpPr/>
          <p:nvPr/>
        </p:nvSpPr>
        <p:spPr>
          <a:xfrm>
            <a:off x="4399789" y="4517910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7E3AD9-E992-DBAB-3DC1-DEB034095D3C}"/>
              </a:ext>
            </a:extLst>
          </p:cNvPr>
          <p:cNvCxnSpPr>
            <a:cxnSpLocks/>
            <a:stCxn id="2" idx="0"/>
            <a:endCxn id="3" idx="4"/>
          </p:cNvCxnSpPr>
          <p:nvPr/>
        </p:nvCxnSpPr>
        <p:spPr>
          <a:xfrm flipH="1" flipV="1">
            <a:off x="4856989" y="5432310"/>
            <a:ext cx="578055" cy="40229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0099CDF4-B754-1BA8-BB91-006C56FEC6C2}"/>
              </a:ext>
            </a:extLst>
          </p:cNvPr>
          <p:cNvSpPr/>
          <p:nvPr/>
        </p:nvSpPr>
        <p:spPr>
          <a:xfrm>
            <a:off x="1526347" y="5803584"/>
            <a:ext cx="914400" cy="914400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189A38-F9E1-B134-CD3F-E2697401E062}"/>
              </a:ext>
            </a:extLst>
          </p:cNvPr>
          <p:cNvSpPr/>
          <p:nvPr/>
        </p:nvSpPr>
        <p:spPr>
          <a:xfrm>
            <a:off x="3825101" y="5834603"/>
            <a:ext cx="914400" cy="9144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46F92E-EFA3-BFB5-1B46-2E1A6B60B769}"/>
              </a:ext>
            </a:extLst>
          </p:cNvPr>
          <p:cNvSpPr/>
          <p:nvPr/>
        </p:nvSpPr>
        <p:spPr>
          <a:xfrm>
            <a:off x="2675724" y="5826045"/>
            <a:ext cx="914400" cy="914400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A36A91-97EF-4938-AD63-2324A0CBB135}"/>
              </a:ext>
            </a:extLst>
          </p:cNvPr>
          <p:cNvCxnSpPr>
            <a:cxnSpLocks/>
            <a:stCxn id="6" idx="0"/>
            <a:endCxn id="3" idx="4"/>
          </p:cNvCxnSpPr>
          <p:nvPr/>
        </p:nvCxnSpPr>
        <p:spPr>
          <a:xfrm flipV="1">
            <a:off x="4282301" y="5432310"/>
            <a:ext cx="574688" cy="4022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0B674A-23CD-AC25-829B-7D0E65F9A0B9}"/>
              </a:ext>
            </a:extLst>
          </p:cNvPr>
          <p:cNvCxnSpPr>
            <a:cxnSpLocks/>
            <a:stCxn id="5" idx="0"/>
            <a:endCxn id="3" idx="4"/>
          </p:cNvCxnSpPr>
          <p:nvPr/>
        </p:nvCxnSpPr>
        <p:spPr>
          <a:xfrm flipV="1">
            <a:off x="1983547" y="5432310"/>
            <a:ext cx="2873442" cy="37127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54AD-44BB-54F7-E872-222556EB1243}"/>
              </a:ext>
            </a:extLst>
          </p:cNvPr>
          <p:cNvCxnSpPr>
            <a:cxnSpLocks/>
            <a:stCxn id="7" idx="0"/>
            <a:endCxn id="3" idx="4"/>
          </p:cNvCxnSpPr>
          <p:nvPr/>
        </p:nvCxnSpPr>
        <p:spPr>
          <a:xfrm flipV="1">
            <a:off x="3132924" y="5432310"/>
            <a:ext cx="1724065" cy="39373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EDE84C-618B-5F58-C574-6EFF68FBC33E}"/>
              </a:ext>
            </a:extLst>
          </p:cNvPr>
          <p:cNvSpPr/>
          <p:nvPr/>
        </p:nvSpPr>
        <p:spPr>
          <a:xfrm>
            <a:off x="2097669" y="4517910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>
              <a:solidFill>
                <a:srgbClr val="FFC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6A7443-5D04-EE6A-E82A-81420E38DAA4}"/>
              </a:ext>
            </a:extLst>
          </p:cNvPr>
          <p:cNvCxnSpPr>
            <a:cxnSpLocks/>
            <a:stCxn id="5" idx="0"/>
            <a:endCxn id="11" idx="4"/>
          </p:cNvCxnSpPr>
          <p:nvPr/>
        </p:nvCxnSpPr>
        <p:spPr>
          <a:xfrm flipV="1">
            <a:off x="1983547" y="5432310"/>
            <a:ext cx="571322" cy="37127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952BFB-9144-39C3-6654-372C16337CC3}"/>
              </a:ext>
            </a:extLst>
          </p:cNvPr>
          <p:cNvCxnSpPr>
            <a:cxnSpLocks/>
            <a:stCxn id="2" idx="0"/>
            <a:endCxn id="11" idx="4"/>
          </p:cNvCxnSpPr>
          <p:nvPr/>
        </p:nvCxnSpPr>
        <p:spPr>
          <a:xfrm flipH="1" flipV="1">
            <a:off x="2554869" y="5432310"/>
            <a:ext cx="2880175" cy="40229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24821D-0EE4-BAE7-DAC5-B72F41372FC4}"/>
              </a:ext>
            </a:extLst>
          </p:cNvPr>
          <p:cNvCxnSpPr>
            <a:cxnSpLocks/>
            <a:stCxn id="6" idx="0"/>
            <a:endCxn id="11" idx="4"/>
          </p:cNvCxnSpPr>
          <p:nvPr/>
        </p:nvCxnSpPr>
        <p:spPr>
          <a:xfrm flipH="1" flipV="1">
            <a:off x="2554869" y="5432310"/>
            <a:ext cx="1727432" cy="40229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78CFE3-E06E-335D-9F68-8E6270D32D69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H="1" flipV="1">
            <a:off x="2554869" y="5432310"/>
            <a:ext cx="578055" cy="39373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724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4301EEC-69AB-483B-E37F-CBB0E129B925}"/>
              </a:ext>
            </a:extLst>
          </p:cNvPr>
          <p:cNvSpPr/>
          <p:nvPr/>
        </p:nvSpPr>
        <p:spPr>
          <a:xfrm>
            <a:off x="5281613" y="3584322"/>
            <a:ext cx="914400" cy="91440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-.2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023CC27-65A6-9823-D6ED-7222E2600315}"/>
              </a:ext>
            </a:extLst>
          </p:cNvPr>
          <p:cNvSpPr/>
          <p:nvPr/>
        </p:nvSpPr>
        <p:spPr>
          <a:xfrm>
            <a:off x="3956614" y="5176147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-1</a:t>
            </a:r>
            <a:endParaRPr lang="en-PH" sz="25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199FF7-E272-F609-6D45-185806F8D2C3}"/>
              </a:ext>
            </a:extLst>
          </p:cNvPr>
          <p:cNvCxnSpPr>
            <a:cxnSpLocks/>
            <a:stCxn id="2" idx="4"/>
            <a:endCxn id="3" idx="0"/>
          </p:cNvCxnSpPr>
          <p:nvPr/>
        </p:nvCxnSpPr>
        <p:spPr>
          <a:xfrm flipH="1">
            <a:off x="4413814" y="4498722"/>
            <a:ext cx="1324999" cy="6774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2CF50F9-0318-C544-438F-ECAFC7DCD3AF}"/>
              </a:ext>
            </a:extLst>
          </p:cNvPr>
          <p:cNvSpPr/>
          <p:nvPr/>
        </p:nvSpPr>
        <p:spPr>
          <a:xfrm>
            <a:off x="1830116" y="3553303"/>
            <a:ext cx="914400" cy="914400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-.9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72F27C-656A-B0D3-C924-D7FDD6391417}"/>
              </a:ext>
            </a:extLst>
          </p:cNvPr>
          <p:cNvSpPr/>
          <p:nvPr/>
        </p:nvSpPr>
        <p:spPr>
          <a:xfrm>
            <a:off x="4128870" y="3584322"/>
            <a:ext cx="914400" cy="9144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C8CC3D-3771-CCCB-DCAA-CA6D86BC54E0}"/>
              </a:ext>
            </a:extLst>
          </p:cNvPr>
          <p:cNvSpPr/>
          <p:nvPr/>
        </p:nvSpPr>
        <p:spPr>
          <a:xfrm>
            <a:off x="2979493" y="3575764"/>
            <a:ext cx="914400" cy="914400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6.0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AF2668-7717-FD35-D6B1-92CE6DFE8A14}"/>
              </a:ext>
            </a:extLst>
          </p:cNvPr>
          <p:cNvCxnSpPr>
            <a:cxnSpLocks/>
            <a:stCxn id="6" idx="4"/>
            <a:endCxn id="3" idx="0"/>
          </p:cNvCxnSpPr>
          <p:nvPr/>
        </p:nvCxnSpPr>
        <p:spPr>
          <a:xfrm flipH="1">
            <a:off x="4413814" y="4498722"/>
            <a:ext cx="172256" cy="677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994D92-2FDD-C9C5-3E82-1B3CE397DEDC}"/>
              </a:ext>
            </a:extLst>
          </p:cNvPr>
          <p:cNvCxnSpPr>
            <a:cxnSpLocks/>
            <a:stCxn id="5" idx="4"/>
            <a:endCxn id="3" idx="0"/>
          </p:cNvCxnSpPr>
          <p:nvPr/>
        </p:nvCxnSpPr>
        <p:spPr>
          <a:xfrm>
            <a:off x="2287316" y="4467703"/>
            <a:ext cx="2126498" cy="7084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9223FA-CBBC-FF04-E01A-FD76387C831C}"/>
              </a:ext>
            </a:extLst>
          </p:cNvPr>
          <p:cNvCxnSpPr>
            <a:cxnSpLocks/>
            <a:stCxn id="7" idx="4"/>
            <a:endCxn id="3" idx="0"/>
          </p:cNvCxnSpPr>
          <p:nvPr/>
        </p:nvCxnSpPr>
        <p:spPr>
          <a:xfrm>
            <a:off x="3436693" y="4490164"/>
            <a:ext cx="977121" cy="6859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7425150-2E00-C1E1-CFA2-6F270137EC99}"/>
              </a:ext>
            </a:extLst>
          </p:cNvPr>
          <p:cNvSpPr/>
          <p:nvPr/>
        </p:nvSpPr>
        <p:spPr>
          <a:xfrm>
            <a:off x="2801666" y="5176147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562B05-6EEB-494A-6F7C-40920D43BEFA}"/>
              </a:ext>
            </a:extLst>
          </p:cNvPr>
          <p:cNvCxnSpPr>
            <a:cxnSpLocks/>
            <a:stCxn id="5" idx="4"/>
            <a:endCxn id="11" idx="0"/>
          </p:cNvCxnSpPr>
          <p:nvPr/>
        </p:nvCxnSpPr>
        <p:spPr>
          <a:xfrm>
            <a:off x="2287316" y="4467703"/>
            <a:ext cx="971550" cy="7084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120A71-1F5F-CF18-520A-3FBB2D3A8792}"/>
              </a:ext>
            </a:extLst>
          </p:cNvPr>
          <p:cNvCxnSpPr>
            <a:cxnSpLocks/>
            <a:stCxn id="2" idx="4"/>
            <a:endCxn id="11" idx="0"/>
          </p:cNvCxnSpPr>
          <p:nvPr/>
        </p:nvCxnSpPr>
        <p:spPr>
          <a:xfrm flipH="1">
            <a:off x="3258866" y="4498722"/>
            <a:ext cx="2479947" cy="6774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4302CB-045B-B632-3D72-34C38E5F206C}"/>
              </a:ext>
            </a:extLst>
          </p:cNvPr>
          <p:cNvCxnSpPr>
            <a:cxnSpLocks/>
            <a:stCxn id="6" idx="4"/>
            <a:endCxn id="11" idx="0"/>
          </p:cNvCxnSpPr>
          <p:nvPr/>
        </p:nvCxnSpPr>
        <p:spPr>
          <a:xfrm flipH="1">
            <a:off x="3258866" y="4498722"/>
            <a:ext cx="1327204" cy="677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9514E3-F203-A028-08A0-375BCC2808FF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 flipH="1">
            <a:off x="3258866" y="4490164"/>
            <a:ext cx="177827" cy="6859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8D682E-DB75-96D6-4D8E-6ADDC35493AE}"/>
                  </a:ext>
                </a:extLst>
              </p:cNvPr>
              <p:cNvSpPr txBox="1"/>
              <p:nvPr/>
            </p:nvSpPr>
            <p:spPr>
              <a:xfrm>
                <a:off x="3124033" y="2990710"/>
                <a:ext cx="1665161" cy="461665"/>
              </a:xfrm>
              <a:prstGeom prst="rect">
                <a:avLst/>
              </a:prstGeom>
              <a:noFill/>
              <a:ln w="3810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58D682E-DB75-96D6-4D8E-6ADDC3549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33" y="2990710"/>
                <a:ext cx="166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FFCCC8D7-4715-22CB-977B-438A1BDE4755}"/>
              </a:ext>
            </a:extLst>
          </p:cNvPr>
          <p:cNvSpPr/>
          <p:nvPr/>
        </p:nvSpPr>
        <p:spPr>
          <a:xfrm>
            <a:off x="5275018" y="1955075"/>
            <a:ext cx="914400" cy="91440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FE7A26D-4C8A-E99F-B83B-5D4F9E4658BC}"/>
              </a:ext>
            </a:extLst>
          </p:cNvPr>
          <p:cNvSpPr/>
          <p:nvPr/>
        </p:nvSpPr>
        <p:spPr>
          <a:xfrm>
            <a:off x="1823521" y="1924056"/>
            <a:ext cx="914400" cy="914400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C5F7081-8A85-AEAC-1FA4-448AE9A5C41F}"/>
              </a:ext>
            </a:extLst>
          </p:cNvPr>
          <p:cNvSpPr/>
          <p:nvPr/>
        </p:nvSpPr>
        <p:spPr>
          <a:xfrm>
            <a:off x="4122275" y="1955075"/>
            <a:ext cx="914400" cy="9144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664F9C8-DC87-A626-F32B-0767996927AF}"/>
              </a:ext>
            </a:extLst>
          </p:cNvPr>
          <p:cNvSpPr/>
          <p:nvPr/>
        </p:nvSpPr>
        <p:spPr>
          <a:xfrm>
            <a:off x="2972898" y="1946517"/>
            <a:ext cx="914400" cy="914400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06F1F9-203D-716D-3BC3-645DEA2D96DE}"/>
              </a:ext>
            </a:extLst>
          </p:cNvPr>
          <p:cNvSpPr txBox="1"/>
          <p:nvPr/>
        </p:nvSpPr>
        <p:spPr>
          <a:xfrm>
            <a:off x="1797327" y="1394480"/>
            <a:ext cx="10361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3000" dirty="0">
              <a:solidFill>
                <a:schemeClr val="bg2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9B6ABA-7BE3-B148-1B71-AC7565DAB0DC}"/>
              </a:ext>
            </a:extLst>
          </p:cNvPr>
          <p:cNvSpPr txBox="1"/>
          <p:nvPr/>
        </p:nvSpPr>
        <p:spPr>
          <a:xfrm>
            <a:off x="2764115" y="1394480"/>
            <a:ext cx="9762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Tara</a:t>
            </a:r>
            <a:endParaRPr lang="en-PH" sz="30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B14EC01-EC75-D418-3A69-402D89E568E7}"/>
              </a:ext>
            </a:extLst>
          </p:cNvPr>
          <p:cNvSpPr txBox="1"/>
          <p:nvPr/>
        </p:nvSpPr>
        <p:spPr>
          <a:xfrm>
            <a:off x="4199632" y="1394480"/>
            <a:ext cx="7507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3000" dirty="0">
              <a:solidFill>
                <a:schemeClr val="bg2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240EDEE-5504-CC39-0678-6A93A462CA64}"/>
              </a:ext>
            </a:extLst>
          </p:cNvPr>
          <p:cNvSpPr txBox="1"/>
          <p:nvPr/>
        </p:nvSpPr>
        <p:spPr>
          <a:xfrm>
            <a:off x="5181177" y="1421384"/>
            <a:ext cx="13037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solidFill>
                  <a:schemeClr val="bg2"/>
                </a:solidFill>
                <a:latin typeface="Baguet Script" panose="00000500000000000000" pitchFamily="2" charset="0"/>
              </a:rPr>
              <a:t>&lt;EOS&gt;</a:t>
            </a:r>
            <a:endParaRPr lang="en-PH" sz="3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144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6B657FD-6B53-AF0E-3AAA-E41A00452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8FADB2E-F2E4-2D3D-9187-533AB7E317EF}"/>
              </a:ext>
            </a:extLst>
          </p:cNvPr>
          <p:cNvSpPr/>
          <p:nvPr/>
        </p:nvSpPr>
        <p:spPr>
          <a:xfrm>
            <a:off x="5281613" y="3584322"/>
            <a:ext cx="914400" cy="91440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6.5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639B5C-9CE5-6578-5FF9-517D6C1FB4B8}"/>
              </a:ext>
            </a:extLst>
          </p:cNvPr>
          <p:cNvSpPr/>
          <p:nvPr/>
        </p:nvSpPr>
        <p:spPr>
          <a:xfrm>
            <a:off x="3956614" y="5176147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0.8</a:t>
            </a:r>
            <a:endParaRPr lang="en-PH" sz="2500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BADE36-1EE2-3A4E-4405-7E5052508FBB}"/>
              </a:ext>
            </a:extLst>
          </p:cNvPr>
          <p:cNvCxnSpPr>
            <a:cxnSpLocks/>
            <a:stCxn id="2" idx="4"/>
            <a:endCxn id="3" idx="0"/>
          </p:cNvCxnSpPr>
          <p:nvPr/>
        </p:nvCxnSpPr>
        <p:spPr>
          <a:xfrm flipH="1">
            <a:off x="4413814" y="4498722"/>
            <a:ext cx="1324999" cy="6774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14E9B0D-6A85-C88C-CB7D-62876C2249B7}"/>
              </a:ext>
            </a:extLst>
          </p:cNvPr>
          <p:cNvSpPr/>
          <p:nvPr/>
        </p:nvSpPr>
        <p:spPr>
          <a:xfrm>
            <a:off x="1830116" y="3553303"/>
            <a:ext cx="914400" cy="914400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-2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80E6B3-F6C9-6A37-94DE-72BAE78391C1}"/>
              </a:ext>
            </a:extLst>
          </p:cNvPr>
          <p:cNvSpPr/>
          <p:nvPr/>
        </p:nvSpPr>
        <p:spPr>
          <a:xfrm>
            <a:off x="4128870" y="3584322"/>
            <a:ext cx="914400" cy="9144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040607-D4EB-A55A-3108-620C7EFAFA12}"/>
              </a:ext>
            </a:extLst>
          </p:cNvPr>
          <p:cNvSpPr/>
          <p:nvPr/>
        </p:nvSpPr>
        <p:spPr>
          <a:xfrm>
            <a:off x="2979493" y="3575764"/>
            <a:ext cx="914400" cy="914400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0.2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A44771-1A2A-AC5B-30AA-61AC82AB2246}"/>
              </a:ext>
            </a:extLst>
          </p:cNvPr>
          <p:cNvCxnSpPr>
            <a:cxnSpLocks/>
            <a:stCxn id="6" idx="4"/>
            <a:endCxn id="3" idx="0"/>
          </p:cNvCxnSpPr>
          <p:nvPr/>
        </p:nvCxnSpPr>
        <p:spPr>
          <a:xfrm flipH="1">
            <a:off x="4413814" y="4498722"/>
            <a:ext cx="172256" cy="677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166DB4-5AD2-E0F9-C27F-63112B273428}"/>
              </a:ext>
            </a:extLst>
          </p:cNvPr>
          <p:cNvCxnSpPr>
            <a:cxnSpLocks/>
            <a:stCxn id="5" idx="4"/>
            <a:endCxn id="3" idx="0"/>
          </p:cNvCxnSpPr>
          <p:nvPr/>
        </p:nvCxnSpPr>
        <p:spPr>
          <a:xfrm>
            <a:off x="2287316" y="4467703"/>
            <a:ext cx="2126498" cy="7084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1F8FB1-7515-718B-F331-8AAC5DDD8CDF}"/>
              </a:ext>
            </a:extLst>
          </p:cNvPr>
          <p:cNvCxnSpPr>
            <a:cxnSpLocks/>
            <a:stCxn id="7" idx="4"/>
            <a:endCxn id="3" idx="0"/>
          </p:cNvCxnSpPr>
          <p:nvPr/>
        </p:nvCxnSpPr>
        <p:spPr>
          <a:xfrm>
            <a:off x="3436693" y="4490164"/>
            <a:ext cx="977121" cy="6859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97B1F2A-46E9-37B6-DE86-C77316530519}"/>
              </a:ext>
            </a:extLst>
          </p:cNvPr>
          <p:cNvSpPr/>
          <p:nvPr/>
        </p:nvSpPr>
        <p:spPr>
          <a:xfrm>
            <a:off x="2801666" y="5176147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500" b="1" dirty="0">
                <a:solidFill>
                  <a:schemeClr val="tx1"/>
                </a:solidFill>
              </a:rPr>
              <a:t>0.9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46D8A2-FC23-43DA-2898-9377EE934E9C}"/>
              </a:ext>
            </a:extLst>
          </p:cNvPr>
          <p:cNvCxnSpPr>
            <a:cxnSpLocks/>
            <a:stCxn id="5" idx="4"/>
            <a:endCxn id="11" idx="0"/>
          </p:cNvCxnSpPr>
          <p:nvPr/>
        </p:nvCxnSpPr>
        <p:spPr>
          <a:xfrm>
            <a:off x="2287316" y="4467703"/>
            <a:ext cx="971550" cy="7084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F14F5D-86D1-22D6-B5C8-6DA1BB1A5C3C}"/>
              </a:ext>
            </a:extLst>
          </p:cNvPr>
          <p:cNvCxnSpPr>
            <a:cxnSpLocks/>
            <a:stCxn id="2" idx="4"/>
            <a:endCxn id="11" idx="0"/>
          </p:cNvCxnSpPr>
          <p:nvPr/>
        </p:nvCxnSpPr>
        <p:spPr>
          <a:xfrm flipH="1">
            <a:off x="3258866" y="4498722"/>
            <a:ext cx="2479947" cy="67742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05D119-A55C-F740-0FE1-1C9201B71BA6}"/>
              </a:ext>
            </a:extLst>
          </p:cNvPr>
          <p:cNvCxnSpPr>
            <a:cxnSpLocks/>
            <a:stCxn id="6" idx="4"/>
            <a:endCxn id="11" idx="0"/>
          </p:cNvCxnSpPr>
          <p:nvPr/>
        </p:nvCxnSpPr>
        <p:spPr>
          <a:xfrm flipH="1">
            <a:off x="3258866" y="4498722"/>
            <a:ext cx="1327204" cy="677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CF4E32-2492-C4E1-7320-822F0C7D170F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 flipH="1">
            <a:off x="3258866" y="4490164"/>
            <a:ext cx="177827" cy="6859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CC644A-0BAA-877C-1B9B-8821530BB37C}"/>
                  </a:ext>
                </a:extLst>
              </p:cNvPr>
              <p:cNvSpPr txBox="1"/>
              <p:nvPr/>
            </p:nvSpPr>
            <p:spPr>
              <a:xfrm>
                <a:off x="3124033" y="2990710"/>
                <a:ext cx="1665161" cy="461665"/>
              </a:xfrm>
              <a:prstGeom prst="rect">
                <a:avLst/>
              </a:prstGeom>
              <a:noFill/>
              <a:ln w="38100">
                <a:solidFill>
                  <a:srgbClr val="FF40FF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𝑺𝒐𝒇𝒕𝒎𝒂𝒙</m:t>
                      </m:r>
                    </m:oMath>
                  </m:oMathPara>
                </a14:m>
                <a:endParaRPr lang="en-PH" sz="30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0CC644A-0BAA-877C-1B9B-8821530BB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033" y="2990710"/>
                <a:ext cx="166516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40FF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81500AC1-7452-84DC-ED3C-235006FF5292}"/>
              </a:ext>
            </a:extLst>
          </p:cNvPr>
          <p:cNvSpPr/>
          <p:nvPr/>
        </p:nvSpPr>
        <p:spPr>
          <a:xfrm>
            <a:off x="5275018" y="1955075"/>
            <a:ext cx="914400" cy="91440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101567D-23FC-5B21-9633-58262FB53576}"/>
              </a:ext>
            </a:extLst>
          </p:cNvPr>
          <p:cNvSpPr/>
          <p:nvPr/>
        </p:nvSpPr>
        <p:spPr>
          <a:xfrm>
            <a:off x="1823521" y="1924056"/>
            <a:ext cx="914400" cy="914400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7D9A162-5DA7-8AE8-0CBE-6BEE23D8C9A8}"/>
              </a:ext>
            </a:extLst>
          </p:cNvPr>
          <p:cNvSpPr/>
          <p:nvPr/>
        </p:nvSpPr>
        <p:spPr>
          <a:xfrm>
            <a:off x="4122275" y="1955075"/>
            <a:ext cx="914400" cy="9144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D574549-7C78-CD7F-7466-79F3D12A9639}"/>
              </a:ext>
            </a:extLst>
          </p:cNvPr>
          <p:cNvSpPr/>
          <p:nvPr/>
        </p:nvSpPr>
        <p:spPr>
          <a:xfrm>
            <a:off x="2972898" y="1946517"/>
            <a:ext cx="914400" cy="914400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58945C-9619-A05E-FB20-2B5EF01F84E9}"/>
              </a:ext>
            </a:extLst>
          </p:cNvPr>
          <p:cNvSpPr txBox="1"/>
          <p:nvPr/>
        </p:nvSpPr>
        <p:spPr>
          <a:xfrm>
            <a:off x="1797327" y="1394480"/>
            <a:ext cx="10361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solidFill>
                  <a:schemeClr val="bg2"/>
                </a:solidFill>
                <a:latin typeface="Baguet Script" panose="00000500000000000000" pitchFamily="2" charset="0"/>
              </a:rPr>
              <a:t>at</a:t>
            </a:r>
            <a:endParaRPr lang="en-PH" sz="3000" dirty="0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0123C2-42CC-F5E1-DB9B-F92EF99D7899}"/>
              </a:ext>
            </a:extLst>
          </p:cNvPr>
          <p:cNvSpPr txBox="1"/>
          <p:nvPr/>
        </p:nvSpPr>
        <p:spPr>
          <a:xfrm>
            <a:off x="2764115" y="1394480"/>
            <a:ext cx="9762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solidFill>
                  <a:schemeClr val="bg2"/>
                </a:solidFill>
                <a:latin typeface="Baguet Script" panose="00000500000000000000" pitchFamily="2" charset="0"/>
              </a:rPr>
              <a:t>Tara</a:t>
            </a:r>
            <a:endParaRPr lang="en-PH" sz="30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48062-B976-93BE-0399-4AAA14CCBF77}"/>
              </a:ext>
            </a:extLst>
          </p:cNvPr>
          <p:cNvSpPr txBox="1"/>
          <p:nvPr/>
        </p:nvSpPr>
        <p:spPr>
          <a:xfrm>
            <a:off x="4199632" y="1394480"/>
            <a:ext cx="7507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 err="1">
                <a:solidFill>
                  <a:schemeClr val="bg2"/>
                </a:solidFill>
                <a:latin typeface="Baguet Script" panose="00000500000000000000" pitchFamily="2" charset="0"/>
              </a:rPr>
              <a:t>ba</a:t>
            </a:r>
            <a:endParaRPr lang="en-PH" sz="3000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63615B-02F1-8CB1-8D49-BBF295A849D2}"/>
              </a:ext>
            </a:extLst>
          </p:cNvPr>
          <p:cNvSpPr txBox="1"/>
          <p:nvPr/>
        </p:nvSpPr>
        <p:spPr>
          <a:xfrm>
            <a:off x="5181177" y="1421384"/>
            <a:ext cx="13037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>
                <a:latin typeface="Baguet Script" panose="00000500000000000000" pitchFamily="2" charset="0"/>
              </a:rPr>
              <a:t>&lt;EOS&gt;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7552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A01B6-210E-4397-4898-8DFB99FA8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rrows&#10;&#10;AI-generated content may be incorrect.">
            <a:extLst>
              <a:ext uri="{FF2B5EF4-FFF2-40B4-BE49-F238E27FC236}">
                <a16:creationId xmlns:a16="http://schemas.microsoft.com/office/drawing/2014/main" id="{D5F53735-EE10-3067-3CCB-2E4D00618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0" y="964380"/>
            <a:ext cx="10246419" cy="2880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7757F92-EEDB-1800-8580-A37BCF988C62}"/>
              </a:ext>
            </a:extLst>
          </p:cNvPr>
          <p:cNvSpPr txBox="1">
            <a:spLocks/>
          </p:cNvSpPr>
          <p:nvPr/>
        </p:nvSpPr>
        <p:spPr>
          <a:xfrm>
            <a:off x="838200" y="4222043"/>
            <a:ext cx="10515600" cy="24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One way to solve seq2seq problems is with something called an </a:t>
            </a:r>
            <a:r>
              <a:rPr lang="en-PH" b="1" dirty="0">
                <a:solidFill>
                  <a:srgbClr val="0070C0"/>
                </a:solidFill>
              </a:rPr>
              <a:t>Encoder-Decoder </a:t>
            </a:r>
            <a:r>
              <a:rPr lang="en-PH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82092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D2E04F5-507E-FCBE-94B2-9896E73738D5}"/>
              </a:ext>
            </a:extLst>
          </p:cNvPr>
          <p:cNvGrpSpPr/>
          <p:nvPr/>
        </p:nvGrpSpPr>
        <p:grpSpPr>
          <a:xfrm>
            <a:off x="8763579" y="1581282"/>
            <a:ext cx="2250747" cy="3468412"/>
            <a:chOff x="7916962" y="1581282"/>
            <a:chExt cx="2250747" cy="3468412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2A4ED163-4F9B-8255-B4D2-B2B0E23095BD}"/>
                </a:ext>
              </a:extLst>
            </p:cNvPr>
            <p:cNvSpPr txBox="1">
              <a:spLocks/>
            </p:cNvSpPr>
            <p:nvPr/>
          </p:nvSpPr>
          <p:spPr>
            <a:xfrm>
              <a:off x="7916962" y="1581282"/>
              <a:ext cx="2250747" cy="3468412"/>
            </a:xfrm>
            <a:prstGeom prst="rect">
              <a:avLst/>
            </a:prstGeom>
            <a:solidFill>
              <a:srgbClr val="00B050"/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sz="2700" b="1" dirty="0">
                <a:solidFill>
                  <a:schemeClr val="bg1"/>
                </a:solidFill>
                <a:latin typeface="Calibri (Body)"/>
              </a:endParaRPr>
            </a:p>
            <a:p>
              <a:r>
                <a:rPr lang="en-US" sz="2700" b="1" dirty="0">
                  <a:solidFill>
                    <a:schemeClr val="bg1"/>
                  </a:solidFill>
                  <a:latin typeface="Calibri (Body)"/>
                </a:rPr>
                <a:t>Transformers</a:t>
              </a:r>
            </a:p>
          </p:txBody>
        </p:sp>
        <p:pic>
          <p:nvPicPr>
            <p:cNvPr id="4" name="Picture 3" descr="A diagram of a multi-head attention&#10;&#10;Description automatically generated">
              <a:extLst>
                <a:ext uri="{FF2B5EF4-FFF2-40B4-BE49-F238E27FC236}">
                  <a16:creationId xmlns:a16="http://schemas.microsoft.com/office/drawing/2014/main" id="{84A8A823-F54F-D761-C300-A1C8DCE1B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123" y="2624267"/>
              <a:ext cx="1438424" cy="1618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9E90AEA7-219C-34B3-8048-7E2C42FC438C}"/>
              </a:ext>
            </a:extLst>
          </p:cNvPr>
          <p:cNvSpPr txBox="1">
            <a:spLocks/>
          </p:cNvSpPr>
          <p:nvPr/>
        </p:nvSpPr>
        <p:spPr>
          <a:xfrm>
            <a:off x="911973" y="1581282"/>
            <a:ext cx="2250747" cy="3468412"/>
          </a:xfrm>
          <a:prstGeom prst="rect">
            <a:avLst/>
          </a:prstGeom>
          <a:solidFill>
            <a:srgbClr val="00206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700" b="1" dirty="0">
              <a:solidFill>
                <a:schemeClr val="bg1"/>
              </a:solidFill>
              <a:latin typeface="Calibri (Body)"/>
            </a:endParaRPr>
          </a:p>
          <a:p>
            <a:r>
              <a:rPr lang="en-US" sz="2700" b="1" dirty="0">
                <a:solidFill>
                  <a:schemeClr val="bg1"/>
                </a:solidFill>
                <a:latin typeface="Calibri (Body)"/>
              </a:rPr>
              <a:t>Seq2Seq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B8D85F-1219-F078-0524-785A0796C1DC}"/>
              </a:ext>
            </a:extLst>
          </p:cNvPr>
          <p:cNvSpPr txBox="1">
            <a:spLocks/>
          </p:cNvSpPr>
          <p:nvPr/>
        </p:nvSpPr>
        <p:spPr>
          <a:xfrm>
            <a:off x="4775420" y="1581282"/>
            <a:ext cx="2250747" cy="3468412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700" b="1" dirty="0">
              <a:solidFill>
                <a:schemeClr val="bg1"/>
              </a:solidFill>
              <a:latin typeface="Calibri (Body)"/>
            </a:endParaRPr>
          </a:p>
          <a:p>
            <a:r>
              <a:rPr lang="en-US" sz="2700" b="1" dirty="0">
                <a:solidFill>
                  <a:schemeClr val="bg1"/>
                </a:solidFill>
                <a:latin typeface="Calibri (Body)"/>
              </a:rPr>
              <a:t>Attention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6D4F5FF-2020-D53F-FA14-022FD1A2BED7}"/>
              </a:ext>
            </a:extLst>
          </p:cNvPr>
          <p:cNvSpPr/>
          <p:nvPr/>
        </p:nvSpPr>
        <p:spPr>
          <a:xfrm>
            <a:off x="3568882" y="318510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61BAD94-7898-1EE3-6B8A-362AA6DECE6E}"/>
              </a:ext>
            </a:extLst>
          </p:cNvPr>
          <p:cNvSpPr/>
          <p:nvPr/>
        </p:nvSpPr>
        <p:spPr>
          <a:xfrm>
            <a:off x="7405669" y="318668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C19A9-2F40-C19B-CBE9-40011CCE0A8A}"/>
              </a:ext>
            </a:extLst>
          </p:cNvPr>
          <p:cNvSpPr txBox="1"/>
          <p:nvPr/>
        </p:nvSpPr>
        <p:spPr>
          <a:xfrm>
            <a:off x="880765" y="5332630"/>
            <a:ext cx="104304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500" dirty="0"/>
              <a:t>Seq2Seq models will be a step towards understanding </a:t>
            </a:r>
            <a:r>
              <a:rPr lang="en-PH" sz="2500" b="1" dirty="0">
                <a:solidFill>
                  <a:srgbClr val="0070C0"/>
                </a:solidFill>
              </a:rPr>
              <a:t>Transformers</a:t>
            </a:r>
            <a:r>
              <a:rPr lang="en-PH" sz="2500" dirty="0"/>
              <a:t>, which forms the basis of Large Language Models like OpenAI’s GPT models. </a:t>
            </a:r>
          </a:p>
        </p:txBody>
      </p:sp>
      <p:pic>
        <p:nvPicPr>
          <p:cNvPr id="15" name="Picture 1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4A4ED645-EE4B-1075-2589-8C7C7F015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74" y="3157417"/>
            <a:ext cx="1714286" cy="5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 descr="A diagram of a diagram&#10;&#10;AI-generated content may be incorrect.">
            <a:extLst>
              <a:ext uri="{FF2B5EF4-FFF2-40B4-BE49-F238E27FC236}">
                <a16:creationId xmlns:a16="http://schemas.microsoft.com/office/drawing/2014/main" id="{A860E278-A0C5-A4D3-88CD-CE28653A0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597" y="2881182"/>
            <a:ext cx="1916391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6426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2D478-783D-4C19-1271-B84106BBE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rrows&#10;&#10;AI-generated content may be incorrect.">
            <a:extLst>
              <a:ext uri="{FF2B5EF4-FFF2-40B4-BE49-F238E27FC236}">
                <a16:creationId xmlns:a16="http://schemas.microsoft.com/office/drawing/2014/main" id="{1778514E-1A0D-7C7B-1876-028C5A44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0" y="964380"/>
            <a:ext cx="10246419" cy="2880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ACC629-44BA-1F64-BB2E-E953F6CA41BD}"/>
              </a:ext>
            </a:extLst>
          </p:cNvPr>
          <p:cNvSpPr txBox="1">
            <a:spLocks/>
          </p:cNvSpPr>
          <p:nvPr/>
        </p:nvSpPr>
        <p:spPr>
          <a:xfrm>
            <a:off x="838200" y="4222043"/>
            <a:ext cx="10515600" cy="24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Going back to </a:t>
            </a:r>
            <a:r>
              <a:rPr lang="en-PH" b="1" dirty="0">
                <a:solidFill>
                  <a:srgbClr val="0070C0"/>
                </a:solidFill>
              </a:rPr>
              <a:t>machine translation</a:t>
            </a:r>
            <a:r>
              <a:rPr lang="en-PH" dirty="0"/>
              <a:t>, the first problem that we have to deal with is that not all sentences in English are the same length</a:t>
            </a:r>
          </a:p>
        </p:txBody>
      </p:sp>
    </p:spTree>
    <p:extLst>
      <p:ext uri="{BB962C8B-B14F-4D97-AF65-F5344CB8AC3E}">
        <p14:creationId xmlns:p14="http://schemas.microsoft.com/office/powerpoint/2010/main" val="82250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9DC1E-CC65-C38A-B15F-66739173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background with arrows&#10;&#10;AI-generated content may be incorrect.">
            <a:extLst>
              <a:ext uri="{FF2B5EF4-FFF2-40B4-BE49-F238E27FC236}">
                <a16:creationId xmlns:a16="http://schemas.microsoft.com/office/drawing/2014/main" id="{859EB8E0-4594-9D5F-CCFB-BFEE1292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90" y="964380"/>
            <a:ext cx="10246419" cy="2880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3AE1A7-A7D1-5237-802B-55A7DE319482}"/>
              </a:ext>
            </a:extLst>
          </p:cNvPr>
          <p:cNvSpPr txBox="1">
            <a:spLocks/>
          </p:cNvSpPr>
          <p:nvPr/>
        </p:nvSpPr>
        <p:spPr>
          <a:xfrm>
            <a:off x="838200" y="4222043"/>
            <a:ext cx="10515600" cy="2416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dirty="0"/>
              <a:t>Likewise, not all Tagalog sentences are the same length so we need something that can generate different length sentences as output</a:t>
            </a:r>
          </a:p>
        </p:txBody>
      </p:sp>
    </p:spTree>
    <p:extLst>
      <p:ext uri="{BB962C8B-B14F-4D97-AF65-F5344CB8AC3E}">
        <p14:creationId xmlns:p14="http://schemas.microsoft.com/office/powerpoint/2010/main" val="3983095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6383</TotalTime>
  <Words>1711</Words>
  <Application>Microsoft Office PowerPoint</Application>
  <PresentationFormat>Widescreen</PresentationFormat>
  <Paragraphs>577</Paragraphs>
  <Slides>58</Slides>
  <Notes>30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Aptos</vt:lpstr>
      <vt:lpstr>Aptos Display</vt:lpstr>
      <vt:lpstr>Arial</vt:lpstr>
      <vt:lpstr>Baguet Script</vt:lpstr>
      <vt:lpstr>Calibri (Body)</vt:lpstr>
      <vt:lpstr>Cambria Math</vt:lpstr>
      <vt:lpstr>Wingdings</vt:lpstr>
      <vt:lpstr>Office Theme</vt:lpstr>
      <vt:lpstr>Sequence to Sequence Modeling</vt:lpstr>
      <vt:lpstr>PowerPoint Presentation</vt:lpstr>
      <vt:lpstr>Machine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Original Seq2Seq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965</cp:revision>
  <dcterms:created xsi:type="dcterms:W3CDTF">2024-08-08T01:29:50Z</dcterms:created>
  <dcterms:modified xsi:type="dcterms:W3CDTF">2025-05-30T02:00:16Z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